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91" r:id="rId6"/>
    <p:sldId id="257" r:id="rId7"/>
    <p:sldId id="262" r:id="rId8"/>
    <p:sldId id="285" r:id="rId9"/>
    <p:sldId id="288" r:id="rId10"/>
  </p:sldIdLst>
  <p:sldSz cx="13442950" cy="7561263"/>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19B2"/>
    <a:srgbClr val="F955C6"/>
    <a:srgbClr val="C1AE7D"/>
    <a:srgbClr val="F3E8D5"/>
    <a:srgbClr val="FBECCD"/>
    <a:srgbClr val="009900"/>
    <a:srgbClr val="D6670C"/>
    <a:srgbClr val="973E07"/>
    <a:srgbClr val="F7DAA1"/>
    <a:srgbClr val="7B4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EF61E-D013-49F9-A6E8-DEF6DADA4250}" v="29" dt="2024-09-05T05:56:47.40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906" y="198"/>
      </p:cViewPr>
      <p:guideLst>
        <p:guide orient="horz" pos="2381"/>
        <p:guide pos="423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内 瑞騎" userId="5af3c2b7-0edc-4bf8-a5c6-470abfb532c7" providerId="ADAL" clId="{22AC2103-5B51-4F3B-A67D-D3C0D81C1518}"/>
    <pc:docChg chg="modSld">
      <pc:chgData name="竹内 瑞騎" userId="5af3c2b7-0edc-4bf8-a5c6-470abfb532c7" providerId="ADAL" clId="{22AC2103-5B51-4F3B-A67D-D3C0D81C1518}" dt="2024-08-30T06:40:51.899" v="3" actId="20577"/>
      <pc:docMkLst>
        <pc:docMk/>
      </pc:docMkLst>
      <pc:sldChg chg="modSp mod">
        <pc:chgData name="竹内 瑞騎" userId="5af3c2b7-0edc-4bf8-a5c6-470abfb532c7" providerId="ADAL" clId="{22AC2103-5B51-4F3B-A67D-D3C0D81C1518}" dt="2024-08-30T06:40:51.899" v="3" actId="20577"/>
        <pc:sldMkLst>
          <pc:docMk/>
          <pc:sldMk cId="1402086961" sldId="285"/>
        </pc:sldMkLst>
        <pc:spChg chg="mod">
          <ac:chgData name="竹内 瑞騎" userId="5af3c2b7-0edc-4bf8-a5c6-470abfb532c7" providerId="ADAL" clId="{22AC2103-5B51-4F3B-A67D-D3C0D81C1518}" dt="2024-08-30T06:40:51.899" v="3" actId="20577"/>
          <ac:spMkLst>
            <pc:docMk/>
            <pc:sldMk cId="1402086961" sldId="285"/>
            <ac:spMk id="6" creationId="{08CE30E2-5786-D740-5837-311E60162DAD}"/>
          </ac:spMkLst>
        </pc:spChg>
      </pc:sldChg>
    </pc:docChg>
  </pc:docChgLst>
  <pc:docChgLst>
    <pc:chgData name="中島 弘隆" userId="3afca8b5-453f-41dd-9b6f-05984cd7bf57" providerId="ADAL" clId="{227F70BE-EF2D-4CA3-A93D-24BF56DDA752}"/>
    <pc:docChg chg="undo redo custSel addSld delSld modSld sldOrd modMainMaster modNotesMaster">
      <pc:chgData name="中島 弘隆" userId="3afca8b5-453f-41dd-9b6f-05984cd7bf57" providerId="ADAL" clId="{227F70BE-EF2D-4CA3-A93D-24BF56DDA752}" dt="2023-08-03T08:51:08.966" v="7835" actId="47"/>
      <pc:docMkLst>
        <pc:docMk/>
      </pc:docMkLst>
      <pc:sldChg chg="modSp mod">
        <pc:chgData name="中島 弘隆" userId="3afca8b5-453f-41dd-9b6f-05984cd7bf57" providerId="ADAL" clId="{227F70BE-EF2D-4CA3-A93D-24BF56DDA752}" dt="2023-07-19T05:16:06.672" v="2278" actId="20577"/>
        <pc:sldMkLst>
          <pc:docMk/>
          <pc:sldMk cId="982488274" sldId="256"/>
        </pc:sldMkLst>
        <pc:spChg chg="mod">
          <ac:chgData name="中島 弘隆" userId="3afca8b5-453f-41dd-9b6f-05984cd7bf57" providerId="ADAL" clId="{227F70BE-EF2D-4CA3-A93D-24BF56DDA752}" dt="2023-07-19T05:16:06.672" v="2278" actId="20577"/>
          <ac:spMkLst>
            <pc:docMk/>
            <pc:sldMk cId="982488274" sldId="256"/>
            <ac:spMk id="2" creationId="{DE9997B1-038E-4AB1-9840-965DEFC35513}"/>
          </ac:spMkLst>
        </pc:spChg>
        <pc:spChg chg="mod">
          <ac:chgData name="中島 弘隆" userId="3afca8b5-453f-41dd-9b6f-05984cd7bf57" providerId="ADAL" clId="{227F70BE-EF2D-4CA3-A93D-24BF56DDA752}" dt="2023-07-11T07:14:11.096" v="5" actId="207"/>
          <ac:spMkLst>
            <pc:docMk/>
            <pc:sldMk cId="982488274" sldId="256"/>
            <ac:spMk id="3" creationId="{BF5CB221-AFF4-4662-96B1-F5DE614A1046}"/>
          </ac:spMkLst>
        </pc:spChg>
      </pc:sldChg>
      <pc:sldChg chg="modSp mod modNotes">
        <pc:chgData name="中島 弘隆" userId="3afca8b5-453f-41dd-9b6f-05984cd7bf57" providerId="ADAL" clId="{227F70BE-EF2D-4CA3-A93D-24BF56DDA752}" dt="2023-08-03T08:17:02.443" v="6753" actId="6549"/>
        <pc:sldMkLst>
          <pc:docMk/>
          <pc:sldMk cId="4248734758" sldId="257"/>
        </pc:sldMkLst>
        <pc:spChg chg="mod">
          <ac:chgData name="中島 弘隆" userId="3afca8b5-453f-41dd-9b6f-05984cd7bf57" providerId="ADAL" clId="{227F70BE-EF2D-4CA3-A93D-24BF56DDA752}" dt="2023-08-03T08:17:02.443" v="6753" actId="6549"/>
          <ac:spMkLst>
            <pc:docMk/>
            <pc:sldMk cId="4248734758" sldId="257"/>
            <ac:spMk id="2" creationId="{CB225D61-3C0F-4B77-84B4-77016EA60770}"/>
          </ac:spMkLst>
        </pc:spChg>
      </pc:sldChg>
      <pc:sldChg chg="addSp delSp modSp mod">
        <pc:chgData name="中島 弘隆" userId="3afca8b5-453f-41dd-9b6f-05984cd7bf57" providerId="ADAL" clId="{227F70BE-EF2D-4CA3-A93D-24BF56DDA752}" dt="2023-08-03T08:18:04.410" v="6892" actId="113"/>
        <pc:sldMkLst>
          <pc:docMk/>
          <pc:sldMk cId="2344945425" sldId="262"/>
        </pc:sldMkLst>
        <pc:spChg chg="add del mod">
          <ac:chgData name="中島 弘隆" userId="3afca8b5-453f-41dd-9b6f-05984cd7bf57" providerId="ADAL" clId="{227F70BE-EF2D-4CA3-A93D-24BF56DDA752}" dt="2023-08-03T08:18:04.410" v="6892" actId="113"/>
          <ac:spMkLst>
            <pc:docMk/>
            <pc:sldMk cId="2344945425" sldId="262"/>
            <ac:spMk id="2" creationId="{B20C1EFE-8DAD-45E7-BC63-178A84C9682A}"/>
          </ac:spMkLst>
        </pc:spChg>
        <pc:spChg chg="mod">
          <ac:chgData name="中島 弘隆" userId="3afca8b5-453f-41dd-9b6f-05984cd7bf57" providerId="ADAL" clId="{227F70BE-EF2D-4CA3-A93D-24BF56DDA752}" dt="2023-08-01T06:35:56.596" v="5721" actId="20577"/>
          <ac:spMkLst>
            <pc:docMk/>
            <pc:sldMk cId="2344945425" sldId="262"/>
            <ac:spMk id="3" creationId="{4754954F-DB73-4C1E-A20F-39EE8CA712F1}"/>
          </ac:spMkLst>
        </pc:spChg>
        <pc:spChg chg="add del mod">
          <ac:chgData name="中島 弘隆" userId="3afca8b5-453f-41dd-9b6f-05984cd7bf57" providerId="ADAL" clId="{227F70BE-EF2D-4CA3-A93D-24BF56DDA752}" dt="2023-07-19T07:29:02.003" v="2798" actId="478"/>
          <ac:spMkLst>
            <pc:docMk/>
            <pc:sldMk cId="2344945425" sldId="262"/>
            <ac:spMk id="4" creationId="{A0BDFA21-28D1-6AC9-F403-81350DA90573}"/>
          </ac:spMkLst>
        </pc:spChg>
        <pc:picChg chg="add mod">
          <ac:chgData name="中島 弘隆" userId="3afca8b5-453f-41dd-9b6f-05984cd7bf57" providerId="ADAL" clId="{227F70BE-EF2D-4CA3-A93D-24BF56DDA752}" dt="2023-07-19T07:30:58.323" v="2972" actId="14100"/>
          <ac:picMkLst>
            <pc:docMk/>
            <pc:sldMk cId="2344945425" sldId="262"/>
            <ac:picMk id="6" creationId="{647ED163-A474-8901-281D-B0FA79354243}"/>
          </ac:picMkLst>
        </pc:picChg>
        <pc:picChg chg="add del mod">
          <ac:chgData name="中島 弘隆" userId="3afca8b5-453f-41dd-9b6f-05984cd7bf57" providerId="ADAL" clId="{227F70BE-EF2D-4CA3-A93D-24BF56DDA752}" dt="2023-07-19T07:29:21.215" v="2807"/>
          <ac:picMkLst>
            <pc:docMk/>
            <pc:sldMk cId="2344945425" sldId="262"/>
            <ac:picMk id="1026" creationId="{3E7A208F-F1B1-23ED-5D23-0DC012B5361F}"/>
          </ac:picMkLst>
        </pc:picChg>
        <pc:picChg chg="add mod">
          <ac:chgData name="中島 弘隆" userId="3afca8b5-453f-41dd-9b6f-05984cd7bf57" providerId="ADAL" clId="{227F70BE-EF2D-4CA3-A93D-24BF56DDA752}" dt="2023-07-19T07:33:23.189" v="3439" actId="1076"/>
          <ac:picMkLst>
            <pc:docMk/>
            <pc:sldMk cId="2344945425" sldId="262"/>
            <ac:picMk id="1028" creationId="{FCE506B4-EBC7-3D4C-0B14-9306296D2B9C}"/>
          </ac:picMkLst>
        </pc:picChg>
        <pc:picChg chg="add mod">
          <ac:chgData name="中島 弘隆" userId="3afca8b5-453f-41dd-9b6f-05984cd7bf57" providerId="ADAL" clId="{227F70BE-EF2D-4CA3-A93D-24BF56DDA752}" dt="2023-08-01T06:59:14.069" v="6720" actId="1076"/>
          <ac:picMkLst>
            <pc:docMk/>
            <pc:sldMk cId="2344945425" sldId="262"/>
            <ac:picMk id="1030" creationId="{EBFA578A-98B1-6F99-02E9-6FFF061F46AA}"/>
          </ac:picMkLst>
        </pc:picChg>
      </pc:sldChg>
      <pc:sldChg chg="modSp del">
        <pc:chgData name="中島 弘隆" userId="3afca8b5-453f-41dd-9b6f-05984cd7bf57" providerId="ADAL" clId="{227F70BE-EF2D-4CA3-A93D-24BF56DDA752}" dt="2023-07-19T06:54:21.840" v="2695" actId="47"/>
        <pc:sldMkLst>
          <pc:docMk/>
          <pc:sldMk cId="4241331626" sldId="264"/>
        </pc:sldMkLst>
        <pc:spChg chg="mod">
          <ac:chgData name="中島 弘隆" userId="3afca8b5-453f-41dd-9b6f-05984cd7bf57" providerId="ADAL" clId="{227F70BE-EF2D-4CA3-A93D-24BF56DDA752}" dt="2023-07-11T07:10:40.419" v="0"/>
          <ac:spMkLst>
            <pc:docMk/>
            <pc:sldMk cId="4241331626" sldId="264"/>
            <ac:spMk id="7" creationId="{7039E395-FD9A-44FA-AA14-67FFF520C44E}"/>
          </ac:spMkLst>
        </pc:spChg>
        <pc:spChg chg="mod">
          <ac:chgData name="中島 弘隆" userId="3afca8b5-453f-41dd-9b6f-05984cd7bf57" providerId="ADAL" clId="{227F70BE-EF2D-4CA3-A93D-24BF56DDA752}" dt="2023-07-11T07:10:40.419" v="0"/>
          <ac:spMkLst>
            <pc:docMk/>
            <pc:sldMk cId="4241331626" sldId="264"/>
            <ac:spMk id="8" creationId="{D8C5A158-39F8-43C9-90E9-65BBDF025099}"/>
          </ac:spMkLst>
        </pc:spChg>
        <pc:spChg chg="mod">
          <ac:chgData name="中島 弘隆" userId="3afca8b5-453f-41dd-9b6f-05984cd7bf57" providerId="ADAL" clId="{227F70BE-EF2D-4CA3-A93D-24BF56DDA752}" dt="2023-07-11T07:10:40.419" v="0"/>
          <ac:spMkLst>
            <pc:docMk/>
            <pc:sldMk cId="4241331626" sldId="264"/>
            <ac:spMk id="14" creationId="{96E3D021-97F4-44B0-84EC-D5AD44EE6333}"/>
          </ac:spMkLst>
        </pc:spChg>
        <pc:spChg chg="mod">
          <ac:chgData name="中島 弘隆" userId="3afca8b5-453f-41dd-9b6f-05984cd7bf57" providerId="ADAL" clId="{227F70BE-EF2D-4CA3-A93D-24BF56DDA752}" dt="2023-07-11T07:10:40.419" v="0"/>
          <ac:spMkLst>
            <pc:docMk/>
            <pc:sldMk cId="4241331626" sldId="264"/>
            <ac:spMk id="17" creationId="{87780856-604A-4432-BD1C-81B73D860062}"/>
          </ac:spMkLst>
        </pc:spChg>
        <pc:spChg chg="mod">
          <ac:chgData name="中島 弘隆" userId="3afca8b5-453f-41dd-9b6f-05984cd7bf57" providerId="ADAL" clId="{227F70BE-EF2D-4CA3-A93D-24BF56DDA752}" dt="2023-07-11T07:10:40.419" v="0"/>
          <ac:spMkLst>
            <pc:docMk/>
            <pc:sldMk cId="4241331626" sldId="264"/>
            <ac:spMk id="20" creationId="{7DA2F618-A7B5-45F5-963A-8A2514783E8B}"/>
          </ac:spMkLst>
        </pc:spChg>
        <pc:spChg chg="mod">
          <ac:chgData name="中島 弘隆" userId="3afca8b5-453f-41dd-9b6f-05984cd7bf57" providerId="ADAL" clId="{227F70BE-EF2D-4CA3-A93D-24BF56DDA752}" dt="2023-07-11T07:10:40.419" v="0"/>
          <ac:spMkLst>
            <pc:docMk/>
            <pc:sldMk cId="4241331626" sldId="264"/>
            <ac:spMk id="23" creationId="{BB8CE212-7138-447D-9253-688595ADE9E2}"/>
          </ac:spMkLst>
        </pc:spChg>
        <pc:spChg chg="mod">
          <ac:chgData name="中島 弘隆" userId="3afca8b5-453f-41dd-9b6f-05984cd7bf57" providerId="ADAL" clId="{227F70BE-EF2D-4CA3-A93D-24BF56DDA752}" dt="2023-07-11T07:10:40.419" v="0"/>
          <ac:spMkLst>
            <pc:docMk/>
            <pc:sldMk cId="4241331626" sldId="264"/>
            <ac:spMk id="25" creationId="{CE0ED5EA-FC1A-458B-9C06-5199665AA24A}"/>
          </ac:spMkLst>
        </pc:spChg>
        <pc:spChg chg="mod">
          <ac:chgData name="中島 弘隆" userId="3afca8b5-453f-41dd-9b6f-05984cd7bf57" providerId="ADAL" clId="{227F70BE-EF2D-4CA3-A93D-24BF56DDA752}" dt="2023-07-11T07:10:40.419" v="0"/>
          <ac:spMkLst>
            <pc:docMk/>
            <pc:sldMk cId="4241331626" sldId="264"/>
            <ac:spMk id="27" creationId="{E42F06A7-81FE-444F-A7F3-D85F7A7824E4}"/>
          </ac:spMkLst>
        </pc:spChg>
        <pc:spChg chg="mod">
          <ac:chgData name="中島 弘隆" userId="3afca8b5-453f-41dd-9b6f-05984cd7bf57" providerId="ADAL" clId="{227F70BE-EF2D-4CA3-A93D-24BF56DDA752}" dt="2023-07-11T07:10:40.419" v="0"/>
          <ac:spMkLst>
            <pc:docMk/>
            <pc:sldMk cId="4241331626" sldId="264"/>
            <ac:spMk id="28" creationId="{73CA52BD-9177-48BE-85CB-022C646FD1D7}"/>
          </ac:spMkLst>
        </pc:spChg>
        <pc:spChg chg="mod">
          <ac:chgData name="中島 弘隆" userId="3afca8b5-453f-41dd-9b6f-05984cd7bf57" providerId="ADAL" clId="{227F70BE-EF2D-4CA3-A93D-24BF56DDA752}" dt="2023-07-11T07:10:40.419" v="0"/>
          <ac:spMkLst>
            <pc:docMk/>
            <pc:sldMk cId="4241331626" sldId="264"/>
            <ac:spMk id="31" creationId="{500C2114-8BB8-4284-AD77-B75F2CD7BC4B}"/>
          </ac:spMkLst>
        </pc:spChg>
        <pc:grpChg chg="mod">
          <ac:chgData name="中島 弘隆" userId="3afca8b5-453f-41dd-9b6f-05984cd7bf57" providerId="ADAL" clId="{227F70BE-EF2D-4CA3-A93D-24BF56DDA752}" dt="2023-07-11T07:10:40.419" v="0"/>
          <ac:grpSpMkLst>
            <pc:docMk/>
            <pc:sldMk cId="4241331626" sldId="264"/>
            <ac:grpSpMk id="9" creationId="{74C314ED-D27F-411D-A896-9AA129B6A96D}"/>
          </ac:grpSpMkLst>
        </pc:grpChg>
        <pc:grpChg chg="mod">
          <ac:chgData name="中島 弘隆" userId="3afca8b5-453f-41dd-9b6f-05984cd7bf57" providerId="ADAL" clId="{227F70BE-EF2D-4CA3-A93D-24BF56DDA752}" dt="2023-07-11T07:10:40.419" v="0"/>
          <ac:grpSpMkLst>
            <pc:docMk/>
            <pc:sldMk cId="4241331626" sldId="264"/>
            <ac:grpSpMk id="18" creationId="{B6604A27-822B-488D-A31C-46B89C2F5B15}"/>
          </ac:grpSpMkLst>
        </pc:grpChg>
        <pc:grpChg chg="mod">
          <ac:chgData name="中島 弘隆" userId="3afca8b5-453f-41dd-9b6f-05984cd7bf57" providerId="ADAL" clId="{227F70BE-EF2D-4CA3-A93D-24BF56DDA752}" dt="2023-07-11T07:10:40.419" v="0"/>
          <ac:grpSpMkLst>
            <pc:docMk/>
            <pc:sldMk cId="4241331626" sldId="264"/>
            <ac:grpSpMk id="19" creationId="{981DD79F-DECC-456A-B564-83C8A5302DBE}"/>
          </ac:grpSpMkLst>
        </pc:grpChg>
        <pc:grpChg chg="mod">
          <ac:chgData name="中島 弘隆" userId="3afca8b5-453f-41dd-9b6f-05984cd7bf57" providerId="ADAL" clId="{227F70BE-EF2D-4CA3-A93D-24BF56DDA752}" dt="2023-07-11T07:10:40.419" v="0"/>
          <ac:grpSpMkLst>
            <pc:docMk/>
            <pc:sldMk cId="4241331626" sldId="264"/>
            <ac:grpSpMk id="21" creationId="{F86C5EC9-671A-4018-8E22-0241F3DBDCEC}"/>
          </ac:grpSpMkLst>
        </pc:grpChg>
        <pc:grpChg chg="mod">
          <ac:chgData name="中島 弘隆" userId="3afca8b5-453f-41dd-9b6f-05984cd7bf57" providerId="ADAL" clId="{227F70BE-EF2D-4CA3-A93D-24BF56DDA752}" dt="2023-07-11T07:10:40.419" v="0"/>
          <ac:grpSpMkLst>
            <pc:docMk/>
            <pc:sldMk cId="4241331626" sldId="264"/>
            <ac:grpSpMk id="40" creationId="{8A6ADC0D-93F2-4528-8D7A-0C3CE77C6D80}"/>
          </ac:grpSpMkLst>
        </pc:grpChg>
        <pc:picChg chg="mod">
          <ac:chgData name="中島 弘隆" userId="3afca8b5-453f-41dd-9b6f-05984cd7bf57" providerId="ADAL" clId="{227F70BE-EF2D-4CA3-A93D-24BF56DDA752}" dt="2023-07-11T07:10:40.419" v="0"/>
          <ac:picMkLst>
            <pc:docMk/>
            <pc:sldMk cId="4241331626" sldId="264"/>
            <ac:picMk id="5" creationId="{B93E391D-0662-4DE7-B7DA-94B99E624149}"/>
          </ac:picMkLst>
        </pc:picChg>
        <pc:picChg chg="mod">
          <ac:chgData name="中島 弘隆" userId="3afca8b5-453f-41dd-9b6f-05984cd7bf57" providerId="ADAL" clId="{227F70BE-EF2D-4CA3-A93D-24BF56DDA752}" dt="2023-07-11T07:10:40.419" v="0"/>
          <ac:picMkLst>
            <pc:docMk/>
            <pc:sldMk cId="4241331626" sldId="264"/>
            <ac:picMk id="13" creationId="{69054699-1D37-45FD-9EB6-53570600ABC1}"/>
          </ac:picMkLst>
        </pc:picChg>
        <pc:picChg chg="mod">
          <ac:chgData name="中島 弘隆" userId="3afca8b5-453f-41dd-9b6f-05984cd7bf57" providerId="ADAL" clId="{227F70BE-EF2D-4CA3-A93D-24BF56DDA752}" dt="2023-07-11T07:10:40.419" v="0"/>
          <ac:picMkLst>
            <pc:docMk/>
            <pc:sldMk cId="4241331626" sldId="264"/>
            <ac:picMk id="16" creationId="{0121AB23-47C5-4A8C-9B5C-E929C207A9E6}"/>
          </ac:picMkLst>
        </pc:picChg>
        <pc:picChg chg="mod">
          <ac:chgData name="中島 弘隆" userId="3afca8b5-453f-41dd-9b6f-05984cd7bf57" providerId="ADAL" clId="{227F70BE-EF2D-4CA3-A93D-24BF56DDA752}" dt="2023-07-11T07:10:40.419" v="0"/>
          <ac:picMkLst>
            <pc:docMk/>
            <pc:sldMk cId="4241331626" sldId="264"/>
            <ac:picMk id="22" creationId="{08FDFC36-C03B-4F4B-BF9D-F741C9AE074A}"/>
          </ac:picMkLst>
        </pc:picChg>
        <pc:picChg chg="mod">
          <ac:chgData name="中島 弘隆" userId="3afca8b5-453f-41dd-9b6f-05984cd7bf57" providerId="ADAL" clId="{227F70BE-EF2D-4CA3-A93D-24BF56DDA752}" dt="2023-07-11T07:10:40.419" v="0"/>
          <ac:picMkLst>
            <pc:docMk/>
            <pc:sldMk cId="4241331626" sldId="264"/>
            <ac:picMk id="26" creationId="{74573DE2-5D69-443E-A0B7-4F06682E809E}"/>
          </ac:picMkLst>
        </pc:picChg>
        <pc:picChg chg="mod">
          <ac:chgData name="中島 弘隆" userId="3afca8b5-453f-41dd-9b6f-05984cd7bf57" providerId="ADAL" clId="{227F70BE-EF2D-4CA3-A93D-24BF56DDA752}" dt="2023-07-11T07:10:40.419" v="0"/>
          <ac:picMkLst>
            <pc:docMk/>
            <pc:sldMk cId="4241331626" sldId="264"/>
            <ac:picMk id="30" creationId="{10747745-64CC-461E-8000-8A49FBEDA125}"/>
          </ac:picMkLst>
        </pc:picChg>
      </pc:sldChg>
      <pc:sldChg chg="modSp del ord">
        <pc:chgData name="中島 弘隆" userId="3afca8b5-453f-41dd-9b6f-05984cd7bf57" providerId="ADAL" clId="{227F70BE-EF2D-4CA3-A93D-24BF56DDA752}" dt="2023-08-01T06:58:43.504" v="6713" actId="47"/>
        <pc:sldMkLst>
          <pc:docMk/>
          <pc:sldMk cId="2197343731" sldId="265"/>
        </pc:sldMkLst>
        <pc:spChg chg="mod">
          <ac:chgData name="中島 弘隆" userId="3afca8b5-453f-41dd-9b6f-05984cd7bf57" providerId="ADAL" clId="{227F70BE-EF2D-4CA3-A93D-24BF56DDA752}" dt="2023-07-11T07:10:40.419" v="0"/>
          <ac:spMkLst>
            <pc:docMk/>
            <pc:sldMk cId="2197343731" sldId="265"/>
            <ac:spMk id="2" creationId="{C7D6A831-B0FE-45A8-95A7-9B2D60955A6D}"/>
          </ac:spMkLst>
        </pc:spChg>
      </pc:sldChg>
      <pc:sldChg chg="modSp add mod">
        <pc:chgData name="中島 弘隆" userId="3afca8b5-453f-41dd-9b6f-05984cd7bf57" providerId="ADAL" clId="{227F70BE-EF2D-4CA3-A93D-24BF56DDA752}" dt="2023-08-01T06:59:50.075" v="6739" actId="6549"/>
        <pc:sldMkLst>
          <pc:docMk/>
          <pc:sldMk cId="3144892598" sldId="266"/>
        </pc:sldMkLst>
        <pc:spChg chg="mod">
          <ac:chgData name="中島 弘隆" userId="3afca8b5-453f-41dd-9b6f-05984cd7bf57" providerId="ADAL" clId="{227F70BE-EF2D-4CA3-A93D-24BF56DDA752}" dt="2023-08-01T06:59:50.075" v="6739" actId="6549"/>
          <ac:spMkLst>
            <pc:docMk/>
            <pc:sldMk cId="3144892598" sldId="266"/>
            <ac:spMk id="2" creationId="{9D61F8E4-71A6-4E2D-BE19-C6F066BA7C34}"/>
          </ac:spMkLst>
        </pc:spChg>
        <pc:spChg chg="mod">
          <ac:chgData name="中島 弘隆" userId="3afca8b5-453f-41dd-9b6f-05984cd7bf57" providerId="ADAL" clId="{227F70BE-EF2D-4CA3-A93D-24BF56DDA752}" dt="2023-07-19T06:54:06.899" v="2694" actId="20577"/>
          <ac:spMkLst>
            <pc:docMk/>
            <pc:sldMk cId="3144892598" sldId="266"/>
            <ac:spMk id="3" creationId="{BACCAC91-2D8B-4798-8817-C875074FE362}"/>
          </ac:spMkLst>
        </pc:spChg>
      </pc:sldChg>
      <pc:sldChg chg="modSp">
        <pc:chgData name="中島 弘隆" userId="3afca8b5-453f-41dd-9b6f-05984cd7bf57" providerId="ADAL" clId="{227F70BE-EF2D-4CA3-A93D-24BF56DDA752}" dt="2023-07-11T07:10:40.419" v="0"/>
        <pc:sldMkLst>
          <pc:docMk/>
          <pc:sldMk cId="1026246840" sldId="269"/>
        </pc:sldMkLst>
        <pc:spChg chg="mod">
          <ac:chgData name="中島 弘隆" userId="3afca8b5-453f-41dd-9b6f-05984cd7bf57" providerId="ADAL" clId="{227F70BE-EF2D-4CA3-A93D-24BF56DDA752}" dt="2023-07-11T07:10:40.419" v="0"/>
          <ac:spMkLst>
            <pc:docMk/>
            <pc:sldMk cId="1026246840" sldId="269"/>
            <ac:spMk id="2" creationId="{9D61F8E4-71A6-4E2D-BE19-C6F066BA7C34}"/>
          </ac:spMkLst>
        </pc:spChg>
        <pc:spChg chg="mod">
          <ac:chgData name="中島 弘隆" userId="3afca8b5-453f-41dd-9b6f-05984cd7bf57" providerId="ADAL" clId="{227F70BE-EF2D-4CA3-A93D-24BF56DDA752}" dt="2023-07-11T07:10:40.419" v="0"/>
          <ac:spMkLst>
            <pc:docMk/>
            <pc:sldMk cId="1026246840" sldId="269"/>
            <ac:spMk id="3" creationId="{BACCAC91-2D8B-4798-8817-C875074FE362}"/>
          </ac:spMkLst>
        </pc:spChg>
        <pc:picChg chg="mod">
          <ac:chgData name="中島 弘隆" userId="3afca8b5-453f-41dd-9b6f-05984cd7bf57" providerId="ADAL" clId="{227F70BE-EF2D-4CA3-A93D-24BF56DDA752}" dt="2023-07-11T07:10:40.419" v="0"/>
          <ac:picMkLst>
            <pc:docMk/>
            <pc:sldMk cId="1026246840" sldId="269"/>
            <ac:picMk id="5" creationId="{6D8146ED-F6FB-4BE2-B880-F793F7C6B59F}"/>
          </ac:picMkLst>
        </pc:picChg>
      </pc:sldChg>
      <pc:sldChg chg="modSp">
        <pc:chgData name="中島 弘隆" userId="3afca8b5-453f-41dd-9b6f-05984cd7bf57" providerId="ADAL" clId="{227F70BE-EF2D-4CA3-A93D-24BF56DDA752}" dt="2023-07-11T07:10:40.419" v="0"/>
        <pc:sldMkLst>
          <pc:docMk/>
          <pc:sldMk cId="2798609030" sldId="271"/>
        </pc:sldMkLst>
        <pc:spChg chg="mod">
          <ac:chgData name="中島 弘隆" userId="3afca8b5-453f-41dd-9b6f-05984cd7bf57" providerId="ADAL" clId="{227F70BE-EF2D-4CA3-A93D-24BF56DDA752}" dt="2023-07-11T07:10:40.419" v="0"/>
          <ac:spMkLst>
            <pc:docMk/>
            <pc:sldMk cId="2798609030" sldId="271"/>
            <ac:spMk id="2" creationId="{9D61F8E4-71A6-4E2D-BE19-C6F066BA7C34}"/>
          </ac:spMkLst>
        </pc:spChg>
        <pc:picChg chg="mod">
          <ac:chgData name="中島 弘隆" userId="3afca8b5-453f-41dd-9b6f-05984cd7bf57" providerId="ADAL" clId="{227F70BE-EF2D-4CA3-A93D-24BF56DDA752}" dt="2023-07-11T07:10:40.419" v="0"/>
          <ac:picMkLst>
            <pc:docMk/>
            <pc:sldMk cId="2798609030" sldId="271"/>
            <ac:picMk id="5" creationId="{CE6F57C9-A47E-4426-9F46-740D99AF419E}"/>
          </ac:picMkLst>
        </pc:picChg>
      </pc:sldChg>
      <pc:sldChg chg="modSp del">
        <pc:chgData name="中島 弘隆" userId="3afca8b5-453f-41dd-9b6f-05984cd7bf57" providerId="ADAL" clId="{227F70BE-EF2D-4CA3-A93D-24BF56DDA752}" dt="2023-08-01T06:58:43.504" v="6713" actId="47"/>
        <pc:sldMkLst>
          <pc:docMk/>
          <pc:sldMk cId="3838971652" sldId="273"/>
        </pc:sldMkLst>
        <pc:spChg chg="mod">
          <ac:chgData name="中島 弘隆" userId="3afca8b5-453f-41dd-9b6f-05984cd7bf57" providerId="ADAL" clId="{227F70BE-EF2D-4CA3-A93D-24BF56DDA752}" dt="2023-07-11T07:10:40.419" v="0"/>
          <ac:spMkLst>
            <pc:docMk/>
            <pc:sldMk cId="3838971652" sldId="273"/>
            <ac:spMk id="2" creationId="{C7D6A831-B0FE-45A8-95A7-9B2D60955A6D}"/>
          </ac:spMkLst>
        </pc:spChg>
      </pc:sldChg>
      <pc:sldChg chg="modSp del">
        <pc:chgData name="中島 弘隆" userId="3afca8b5-453f-41dd-9b6f-05984cd7bf57" providerId="ADAL" clId="{227F70BE-EF2D-4CA3-A93D-24BF56DDA752}" dt="2023-08-01T06:58:43.504" v="6713" actId="47"/>
        <pc:sldMkLst>
          <pc:docMk/>
          <pc:sldMk cId="3245360900" sldId="275"/>
        </pc:sldMkLst>
        <pc:spChg chg="mod">
          <ac:chgData name="中島 弘隆" userId="3afca8b5-453f-41dd-9b6f-05984cd7bf57" providerId="ADAL" clId="{227F70BE-EF2D-4CA3-A93D-24BF56DDA752}" dt="2023-07-11T07:10:40.419" v="0"/>
          <ac:spMkLst>
            <pc:docMk/>
            <pc:sldMk cId="3245360900" sldId="275"/>
            <ac:spMk id="2" creationId="{C7D6A831-B0FE-45A8-95A7-9B2D60955A6D}"/>
          </ac:spMkLst>
        </pc:spChg>
        <pc:spChg chg="mod">
          <ac:chgData name="中島 弘隆" userId="3afca8b5-453f-41dd-9b6f-05984cd7bf57" providerId="ADAL" clId="{227F70BE-EF2D-4CA3-A93D-24BF56DDA752}" dt="2023-07-11T07:10:40.419" v="0"/>
          <ac:spMkLst>
            <pc:docMk/>
            <pc:sldMk cId="3245360900" sldId="275"/>
            <ac:spMk id="4" creationId="{3A4DB80C-AAE3-447D-9E76-9DEAC33EF8AC}"/>
          </ac:spMkLst>
        </pc:spChg>
      </pc:sldChg>
      <pc:sldChg chg="modSp">
        <pc:chgData name="中島 弘隆" userId="3afca8b5-453f-41dd-9b6f-05984cd7bf57" providerId="ADAL" clId="{227F70BE-EF2D-4CA3-A93D-24BF56DDA752}" dt="2023-07-11T07:10:40.419" v="0"/>
        <pc:sldMkLst>
          <pc:docMk/>
          <pc:sldMk cId="1093155120" sldId="277"/>
        </pc:sldMkLst>
        <pc:spChg chg="mod">
          <ac:chgData name="中島 弘隆" userId="3afca8b5-453f-41dd-9b6f-05984cd7bf57" providerId="ADAL" clId="{227F70BE-EF2D-4CA3-A93D-24BF56DDA752}" dt="2023-07-11T07:10:40.419" v="0"/>
          <ac:spMkLst>
            <pc:docMk/>
            <pc:sldMk cId="1093155120" sldId="277"/>
            <ac:spMk id="2" creationId="{99B24106-D554-448E-819D-695B0C7788BD}"/>
          </ac:spMkLst>
        </pc:spChg>
        <pc:picChg chg="mod">
          <ac:chgData name="中島 弘隆" userId="3afca8b5-453f-41dd-9b6f-05984cd7bf57" providerId="ADAL" clId="{227F70BE-EF2D-4CA3-A93D-24BF56DDA752}" dt="2023-07-11T07:10:40.419" v="0"/>
          <ac:picMkLst>
            <pc:docMk/>
            <pc:sldMk cId="1093155120" sldId="277"/>
            <ac:picMk id="5" creationId="{E1C7EB65-EFFE-4CA7-9703-483A34B96C21}"/>
          </ac:picMkLst>
        </pc:picChg>
      </pc:sldChg>
      <pc:sldChg chg="modSp del">
        <pc:chgData name="中島 弘隆" userId="3afca8b5-453f-41dd-9b6f-05984cd7bf57" providerId="ADAL" clId="{227F70BE-EF2D-4CA3-A93D-24BF56DDA752}" dt="2023-07-19T06:50:11.240" v="2688" actId="47"/>
        <pc:sldMkLst>
          <pc:docMk/>
          <pc:sldMk cId="520371996" sldId="278"/>
        </pc:sldMkLst>
        <pc:spChg chg="mod">
          <ac:chgData name="中島 弘隆" userId="3afca8b5-453f-41dd-9b6f-05984cd7bf57" providerId="ADAL" clId="{227F70BE-EF2D-4CA3-A93D-24BF56DDA752}" dt="2023-07-11T07:10:40.419" v="0"/>
          <ac:spMkLst>
            <pc:docMk/>
            <pc:sldMk cId="520371996" sldId="278"/>
            <ac:spMk id="2" creationId="{5E99908B-3EE1-4A2E-AD06-3B3C453EA917}"/>
          </ac:spMkLst>
        </pc:spChg>
        <pc:picChg chg="mod">
          <ac:chgData name="中島 弘隆" userId="3afca8b5-453f-41dd-9b6f-05984cd7bf57" providerId="ADAL" clId="{227F70BE-EF2D-4CA3-A93D-24BF56DDA752}" dt="2023-07-11T07:10:40.419" v="0"/>
          <ac:picMkLst>
            <pc:docMk/>
            <pc:sldMk cId="520371996" sldId="278"/>
            <ac:picMk id="4" creationId="{D3F3273B-C9ED-401A-B602-40B282501EF0}"/>
          </ac:picMkLst>
        </pc:picChg>
      </pc:sldChg>
      <pc:sldChg chg="modSp">
        <pc:chgData name="中島 弘隆" userId="3afca8b5-453f-41dd-9b6f-05984cd7bf57" providerId="ADAL" clId="{227F70BE-EF2D-4CA3-A93D-24BF56DDA752}" dt="2023-07-11T07:10:40.419" v="0"/>
        <pc:sldMkLst>
          <pc:docMk/>
          <pc:sldMk cId="3229488572" sldId="279"/>
        </pc:sldMkLst>
        <pc:spChg chg="mod">
          <ac:chgData name="中島 弘隆" userId="3afca8b5-453f-41dd-9b6f-05984cd7bf57" providerId="ADAL" clId="{227F70BE-EF2D-4CA3-A93D-24BF56DDA752}" dt="2023-07-11T07:10:40.419" v="0"/>
          <ac:spMkLst>
            <pc:docMk/>
            <pc:sldMk cId="3229488572" sldId="279"/>
            <ac:spMk id="2" creationId="{99B24106-D554-448E-819D-695B0C7788BD}"/>
          </ac:spMkLst>
        </pc:spChg>
        <pc:picChg chg="mod">
          <ac:chgData name="中島 弘隆" userId="3afca8b5-453f-41dd-9b6f-05984cd7bf57" providerId="ADAL" clId="{227F70BE-EF2D-4CA3-A93D-24BF56DDA752}" dt="2023-07-11T07:10:40.419" v="0"/>
          <ac:picMkLst>
            <pc:docMk/>
            <pc:sldMk cId="3229488572" sldId="279"/>
            <ac:picMk id="6" creationId="{A7072E04-9C17-9C5F-F78F-49761FD0EF8D}"/>
          </ac:picMkLst>
        </pc:picChg>
      </pc:sldChg>
      <pc:sldChg chg="modSp del">
        <pc:chgData name="中島 弘隆" userId="3afca8b5-453f-41dd-9b6f-05984cd7bf57" providerId="ADAL" clId="{227F70BE-EF2D-4CA3-A93D-24BF56DDA752}" dt="2023-07-19T06:49:46.557" v="2687" actId="47"/>
        <pc:sldMkLst>
          <pc:docMk/>
          <pc:sldMk cId="682002622" sldId="281"/>
        </pc:sldMkLst>
        <pc:spChg chg="mod">
          <ac:chgData name="中島 弘隆" userId="3afca8b5-453f-41dd-9b6f-05984cd7bf57" providerId="ADAL" clId="{227F70BE-EF2D-4CA3-A93D-24BF56DDA752}" dt="2023-07-11T07:10:40.419" v="0"/>
          <ac:spMkLst>
            <pc:docMk/>
            <pc:sldMk cId="682002622" sldId="281"/>
            <ac:spMk id="2" creationId="{C7D6A831-B0FE-45A8-95A7-9B2D60955A6D}"/>
          </ac:spMkLst>
        </pc:spChg>
      </pc:sldChg>
      <pc:sldChg chg="modSp mod">
        <pc:chgData name="中島 弘隆" userId="3afca8b5-453f-41dd-9b6f-05984cd7bf57" providerId="ADAL" clId="{227F70BE-EF2D-4CA3-A93D-24BF56DDA752}" dt="2023-08-01T06:59:31.044" v="6724" actId="27636"/>
        <pc:sldMkLst>
          <pc:docMk/>
          <pc:sldMk cId="2654658582" sldId="282"/>
        </pc:sldMkLst>
        <pc:spChg chg="mod">
          <ac:chgData name="中島 弘隆" userId="3afca8b5-453f-41dd-9b6f-05984cd7bf57" providerId="ADAL" clId="{227F70BE-EF2D-4CA3-A93D-24BF56DDA752}" dt="2023-08-01T06:59:31.044" v="6724" actId="27636"/>
          <ac:spMkLst>
            <pc:docMk/>
            <pc:sldMk cId="2654658582" sldId="282"/>
            <ac:spMk id="2" creationId="{9D61F8E4-71A6-4E2D-BE19-C6F066BA7C34}"/>
          </ac:spMkLst>
        </pc:spChg>
        <pc:picChg chg="mod">
          <ac:chgData name="中島 弘隆" userId="3afca8b5-453f-41dd-9b6f-05984cd7bf57" providerId="ADAL" clId="{227F70BE-EF2D-4CA3-A93D-24BF56DDA752}" dt="2023-07-11T07:10:40.419" v="0"/>
          <ac:picMkLst>
            <pc:docMk/>
            <pc:sldMk cId="2654658582" sldId="282"/>
            <ac:picMk id="10" creationId="{F052B53A-F21F-401A-8711-6A5DF9087C65}"/>
          </ac:picMkLst>
        </pc:picChg>
      </pc:sldChg>
      <pc:sldChg chg="addSp delSp modSp new del mod modShow">
        <pc:chgData name="中島 弘隆" userId="3afca8b5-453f-41dd-9b6f-05984cd7bf57" providerId="ADAL" clId="{227F70BE-EF2D-4CA3-A93D-24BF56DDA752}" dt="2023-08-01T06:58:53.309" v="6714" actId="47"/>
        <pc:sldMkLst>
          <pc:docMk/>
          <pc:sldMk cId="4160404007" sldId="283"/>
        </pc:sldMkLst>
        <pc:spChg chg="del mod">
          <ac:chgData name="中島 弘隆" userId="3afca8b5-453f-41dd-9b6f-05984cd7bf57" providerId="ADAL" clId="{227F70BE-EF2D-4CA3-A93D-24BF56DDA752}" dt="2023-07-12T05:42:55.788" v="943"/>
          <ac:spMkLst>
            <pc:docMk/>
            <pc:sldMk cId="4160404007" sldId="283"/>
            <ac:spMk id="2" creationId="{1D293F54-7F80-1A48-856A-83C4BAA34150}"/>
          </ac:spMkLst>
        </pc:spChg>
        <pc:spChg chg="mod">
          <ac:chgData name="中島 弘隆" userId="3afca8b5-453f-41dd-9b6f-05984cd7bf57" providerId="ADAL" clId="{227F70BE-EF2D-4CA3-A93D-24BF56DDA752}" dt="2023-07-12T07:19:57.204" v="975" actId="20577"/>
          <ac:spMkLst>
            <pc:docMk/>
            <pc:sldMk cId="4160404007" sldId="283"/>
            <ac:spMk id="3" creationId="{89A6DA52-F847-5370-687E-B4F0B8BED12B}"/>
          </ac:spMkLst>
        </pc:spChg>
        <pc:spChg chg="add del mod">
          <ac:chgData name="中島 弘隆" userId="3afca8b5-453f-41dd-9b6f-05984cd7bf57" providerId="ADAL" clId="{227F70BE-EF2D-4CA3-A93D-24BF56DDA752}" dt="2023-07-11T07:17:28.397" v="50" actId="21"/>
          <ac:spMkLst>
            <pc:docMk/>
            <pc:sldMk cId="4160404007" sldId="283"/>
            <ac:spMk id="4" creationId="{234808A9-7645-847D-8DB9-4B7541361B41}"/>
          </ac:spMkLst>
        </pc:spChg>
        <pc:spChg chg="add del mod">
          <ac:chgData name="中島 弘隆" userId="3afca8b5-453f-41dd-9b6f-05984cd7bf57" providerId="ADAL" clId="{227F70BE-EF2D-4CA3-A93D-24BF56DDA752}" dt="2023-07-12T07:20:54.607" v="1044"/>
          <ac:spMkLst>
            <pc:docMk/>
            <pc:sldMk cId="4160404007" sldId="283"/>
            <ac:spMk id="4" creationId="{B9C8C5EE-FFD0-EAF2-E2F0-7B591018917C}"/>
          </ac:spMkLst>
        </pc:spChg>
        <pc:spChg chg="add del mod">
          <ac:chgData name="中島 弘隆" userId="3afca8b5-453f-41dd-9b6f-05984cd7bf57" providerId="ADAL" clId="{227F70BE-EF2D-4CA3-A93D-24BF56DDA752}" dt="2023-07-12T07:20:19.315" v="1037"/>
          <ac:spMkLst>
            <pc:docMk/>
            <pc:sldMk cId="4160404007" sldId="283"/>
            <ac:spMk id="5" creationId="{FD15D96F-1F43-D3B0-B3C8-71DBE5B02FB0}"/>
          </ac:spMkLst>
        </pc:spChg>
        <pc:spChg chg="add mod">
          <ac:chgData name="中島 弘隆" userId="3afca8b5-453f-41dd-9b6f-05984cd7bf57" providerId="ADAL" clId="{227F70BE-EF2D-4CA3-A93D-24BF56DDA752}" dt="2023-07-12T07:19:51.905" v="950" actId="1076"/>
          <ac:spMkLst>
            <pc:docMk/>
            <pc:sldMk cId="4160404007" sldId="283"/>
            <ac:spMk id="7" creationId="{47EA0DF4-06BA-E771-9C68-2F8C0029BA76}"/>
          </ac:spMkLst>
        </pc:spChg>
        <pc:spChg chg="add mod">
          <ac:chgData name="中島 弘隆" userId="3afca8b5-453f-41dd-9b6f-05984cd7bf57" providerId="ADAL" clId="{227F70BE-EF2D-4CA3-A93D-24BF56DDA752}" dt="2023-07-11T07:59:47.018" v="942" actId="1076"/>
          <ac:spMkLst>
            <pc:docMk/>
            <pc:sldMk cId="4160404007" sldId="283"/>
            <ac:spMk id="8" creationId="{9D296AD2-DF83-3E31-C421-CE3DFD0D5251}"/>
          </ac:spMkLst>
        </pc:spChg>
        <pc:picChg chg="add mod">
          <ac:chgData name="中島 弘隆" userId="3afca8b5-453f-41dd-9b6f-05984cd7bf57" providerId="ADAL" clId="{227F70BE-EF2D-4CA3-A93D-24BF56DDA752}" dt="2023-07-11T07:46:05.702" v="932" actId="1076"/>
          <ac:picMkLst>
            <pc:docMk/>
            <pc:sldMk cId="4160404007" sldId="283"/>
            <ac:picMk id="6" creationId="{2BDE616A-5CA3-901E-1EC1-9C3EB61AE42F}"/>
          </ac:picMkLst>
        </pc:picChg>
        <pc:picChg chg="add mod">
          <ac:chgData name="中島 弘隆" userId="3afca8b5-453f-41dd-9b6f-05984cd7bf57" providerId="ADAL" clId="{227F70BE-EF2D-4CA3-A93D-24BF56DDA752}" dt="2023-07-12T05:43:03.474" v="948" actId="1076"/>
          <ac:picMkLst>
            <pc:docMk/>
            <pc:sldMk cId="4160404007" sldId="283"/>
            <ac:picMk id="10" creationId="{498EF421-7457-D823-D4FF-A8EA22A8A0D7}"/>
          </ac:picMkLst>
        </pc:picChg>
      </pc:sldChg>
      <pc:sldChg chg="modSp new del mod">
        <pc:chgData name="中島 弘隆" userId="3afca8b5-453f-41dd-9b6f-05984cd7bf57" providerId="ADAL" clId="{227F70BE-EF2D-4CA3-A93D-24BF56DDA752}" dt="2023-07-13T08:22:35.764" v="2250" actId="47"/>
        <pc:sldMkLst>
          <pc:docMk/>
          <pc:sldMk cId="2194002690" sldId="284"/>
        </pc:sldMkLst>
        <pc:spChg chg="mod">
          <ac:chgData name="中島 弘隆" userId="3afca8b5-453f-41dd-9b6f-05984cd7bf57" providerId="ADAL" clId="{227F70BE-EF2D-4CA3-A93D-24BF56DDA752}" dt="2023-07-11T07:44:34.894" v="930" actId="20577"/>
          <ac:spMkLst>
            <pc:docMk/>
            <pc:sldMk cId="2194002690" sldId="284"/>
            <ac:spMk id="2" creationId="{F3C1065B-05FB-2B0D-DC1F-E5C733EF4B23}"/>
          </ac:spMkLst>
        </pc:spChg>
      </pc:sldChg>
      <pc:sldChg chg="addSp delSp modSp new mod ord">
        <pc:chgData name="中島 弘隆" userId="3afca8b5-453f-41dd-9b6f-05984cd7bf57" providerId="ADAL" clId="{227F70BE-EF2D-4CA3-A93D-24BF56DDA752}" dt="2023-08-03T08:17:55.383" v="6891"/>
        <pc:sldMkLst>
          <pc:docMk/>
          <pc:sldMk cId="1402086961" sldId="285"/>
        </pc:sldMkLst>
        <pc:spChg chg="mod">
          <ac:chgData name="中島 弘隆" userId="3afca8b5-453f-41dd-9b6f-05984cd7bf57" providerId="ADAL" clId="{227F70BE-EF2D-4CA3-A93D-24BF56DDA752}" dt="2023-07-19T06:48:32.549" v="2686" actId="1076"/>
          <ac:spMkLst>
            <pc:docMk/>
            <pc:sldMk cId="1402086961" sldId="285"/>
            <ac:spMk id="2" creationId="{06D44FEA-B41F-68DC-86D4-8C684A56A257}"/>
          </ac:spMkLst>
        </pc:spChg>
        <pc:spChg chg="mod">
          <ac:chgData name="中島 弘隆" userId="3afca8b5-453f-41dd-9b6f-05984cd7bf57" providerId="ADAL" clId="{227F70BE-EF2D-4CA3-A93D-24BF56DDA752}" dt="2023-07-13T06:29:35.190" v="1196" actId="20577"/>
          <ac:spMkLst>
            <pc:docMk/>
            <pc:sldMk cId="1402086961" sldId="285"/>
            <ac:spMk id="3" creationId="{E8C09A54-F71A-E69E-B837-0EA5E419545D}"/>
          </ac:spMkLst>
        </pc:spChg>
        <pc:spChg chg="add del">
          <ac:chgData name="中島 弘隆" userId="3afca8b5-453f-41dd-9b6f-05984cd7bf57" providerId="ADAL" clId="{227F70BE-EF2D-4CA3-A93D-24BF56DDA752}" dt="2023-07-13T06:29:03.864" v="1181"/>
          <ac:spMkLst>
            <pc:docMk/>
            <pc:sldMk cId="1402086961" sldId="285"/>
            <ac:spMk id="4" creationId="{EF9FAAFD-385D-493D-36C3-086B9654E58C}"/>
          </ac:spMkLst>
        </pc:spChg>
        <pc:spChg chg="add del">
          <ac:chgData name="中島 弘隆" userId="3afca8b5-453f-41dd-9b6f-05984cd7bf57" providerId="ADAL" clId="{227F70BE-EF2D-4CA3-A93D-24BF56DDA752}" dt="2023-07-13T06:29:05.493" v="1183"/>
          <ac:spMkLst>
            <pc:docMk/>
            <pc:sldMk cId="1402086961" sldId="285"/>
            <ac:spMk id="5" creationId="{8FE48D86-8303-ADAA-B084-D99C75AED6C2}"/>
          </ac:spMkLst>
        </pc:spChg>
        <pc:picChg chg="add del mod">
          <ac:chgData name="中島 弘隆" userId="3afca8b5-453f-41dd-9b6f-05984cd7bf57" providerId="ADAL" clId="{227F70BE-EF2D-4CA3-A93D-24BF56DDA752}" dt="2023-07-13T07:52:08.600" v="2211"/>
          <ac:picMkLst>
            <pc:docMk/>
            <pc:sldMk cId="1402086961" sldId="285"/>
            <ac:picMk id="6" creationId="{5F47B9BE-354C-3BA4-E11D-9A9D1F990F4A}"/>
          </ac:picMkLst>
        </pc:picChg>
        <pc:picChg chg="add del mod">
          <ac:chgData name="中島 弘隆" userId="3afca8b5-453f-41dd-9b6f-05984cd7bf57" providerId="ADAL" clId="{227F70BE-EF2D-4CA3-A93D-24BF56DDA752}" dt="2023-07-13T08:13:46.044" v="2218" actId="478"/>
          <ac:picMkLst>
            <pc:docMk/>
            <pc:sldMk cId="1402086961" sldId="285"/>
            <ac:picMk id="7" creationId="{8A7BD85C-42D4-64E3-10CF-E099FE992B69}"/>
          </ac:picMkLst>
        </pc:picChg>
        <pc:picChg chg="add mod">
          <ac:chgData name="中島 弘隆" userId="3afca8b5-453f-41dd-9b6f-05984cd7bf57" providerId="ADAL" clId="{227F70BE-EF2D-4CA3-A93D-24BF56DDA752}" dt="2023-07-26T04:58:47.662" v="5700" actId="14100"/>
          <ac:picMkLst>
            <pc:docMk/>
            <pc:sldMk cId="1402086961" sldId="285"/>
            <ac:picMk id="9" creationId="{FE33261F-4E0D-F8A6-09D8-2E8F2B87E9F4}"/>
          </ac:picMkLst>
        </pc:picChg>
      </pc:sldChg>
      <pc:sldChg chg="addSp delSp modSp add mod ord">
        <pc:chgData name="中島 弘隆" userId="3afca8b5-453f-41dd-9b6f-05984cd7bf57" providerId="ADAL" clId="{227F70BE-EF2D-4CA3-A93D-24BF56DDA752}" dt="2023-08-03T08:17:55.383" v="6891"/>
        <pc:sldMkLst>
          <pc:docMk/>
          <pc:sldMk cId="3692251786" sldId="286"/>
        </pc:sldMkLst>
        <pc:spChg chg="mod">
          <ac:chgData name="中島 弘隆" userId="3afca8b5-453f-41dd-9b6f-05984cd7bf57" providerId="ADAL" clId="{227F70BE-EF2D-4CA3-A93D-24BF56DDA752}" dt="2023-08-01T06:35:37.231" v="5703" actId="1076"/>
          <ac:spMkLst>
            <pc:docMk/>
            <pc:sldMk cId="3692251786" sldId="286"/>
            <ac:spMk id="2" creationId="{06D44FEA-B41F-68DC-86D4-8C684A56A257}"/>
          </ac:spMkLst>
        </pc:spChg>
        <pc:spChg chg="mod">
          <ac:chgData name="中島 弘隆" userId="3afca8b5-453f-41dd-9b6f-05984cd7bf57" providerId="ADAL" clId="{227F70BE-EF2D-4CA3-A93D-24BF56DDA752}" dt="2023-07-13T06:26:33.810" v="1111" actId="20577"/>
          <ac:spMkLst>
            <pc:docMk/>
            <pc:sldMk cId="3692251786" sldId="286"/>
            <ac:spMk id="3" creationId="{E8C09A54-F71A-E69E-B837-0EA5E419545D}"/>
          </ac:spMkLst>
        </pc:spChg>
        <pc:picChg chg="add del mod">
          <ac:chgData name="中島 弘隆" userId="3afca8b5-453f-41dd-9b6f-05984cd7bf57" providerId="ADAL" clId="{227F70BE-EF2D-4CA3-A93D-24BF56DDA752}" dt="2023-07-13T06:18:01.968" v="1092" actId="478"/>
          <ac:picMkLst>
            <pc:docMk/>
            <pc:sldMk cId="3692251786" sldId="286"/>
            <ac:picMk id="4" creationId="{FC3AF1C4-1D11-7E0F-BB81-95FDCC918876}"/>
          </ac:picMkLst>
        </pc:picChg>
        <pc:picChg chg="add mod">
          <ac:chgData name="中島 弘隆" userId="3afca8b5-453f-41dd-9b6f-05984cd7bf57" providerId="ADAL" clId="{227F70BE-EF2D-4CA3-A93D-24BF56DDA752}" dt="2023-07-13T08:14:47.767" v="2249" actId="1076"/>
          <ac:picMkLst>
            <pc:docMk/>
            <pc:sldMk cId="3692251786" sldId="286"/>
            <ac:picMk id="5" creationId="{A49BA827-DE46-82C9-496B-4F4F6CD35488}"/>
          </ac:picMkLst>
        </pc:picChg>
      </pc:sldChg>
      <pc:sldChg chg="modSp new mod">
        <pc:chgData name="中島 弘隆" userId="3afca8b5-453f-41dd-9b6f-05984cd7bf57" providerId="ADAL" clId="{227F70BE-EF2D-4CA3-A93D-24BF56DDA752}" dt="2023-08-03T01:30:04.849" v="6749" actId="20577"/>
        <pc:sldMkLst>
          <pc:docMk/>
          <pc:sldMk cId="4141046016" sldId="287"/>
        </pc:sldMkLst>
        <pc:spChg chg="mod">
          <ac:chgData name="中島 弘隆" userId="3afca8b5-453f-41dd-9b6f-05984cd7bf57" providerId="ADAL" clId="{227F70BE-EF2D-4CA3-A93D-24BF56DDA752}" dt="2023-08-01T06:36:14.659" v="5742" actId="20577"/>
          <ac:spMkLst>
            <pc:docMk/>
            <pc:sldMk cId="4141046016" sldId="287"/>
            <ac:spMk id="2" creationId="{AAA7C17E-865D-78E4-CAA1-53B9F6C1E52D}"/>
          </ac:spMkLst>
        </pc:spChg>
        <pc:spChg chg="mod">
          <ac:chgData name="中島 弘隆" userId="3afca8b5-453f-41dd-9b6f-05984cd7bf57" providerId="ADAL" clId="{227F70BE-EF2D-4CA3-A93D-24BF56DDA752}" dt="2023-08-03T01:30:04.849" v="6749" actId="20577"/>
          <ac:spMkLst>
            <pc:docMk/>
            <pc:sldMk cId="4141046016" sldId="287"/>
            <ac:spMk id="3" creationId="{DFC9C8EE-9AE3-7CAE-9A47-5EBAACA23DB0}"/>
          </ac:spMkLst>
        </pc:spChg>
      </pc:sldChg>
      <pc:sldChg chg="modSp mod">
        <pc:chgData name="中島 弘隆" userId="3afca8b5-453f-41dd-9b6f-05984cd7bf57" providerId="ADAL" clId="{227F70BE-EF2D-4CA3-A93D-24BF56DDA752}" dt="2023-08-03T01:30:13.885" v="6751" actId="20577"/>
        <pc:sldMkLst>
          <pc:docMk/>
          <pc:sldMk cId="1482589568" sldId="288"/>
        </pc:sldMkLst>
        <pc:spChg chg="mod">
          <ac:chgData name="中島 弘隆" userId="3afca8b5-453f-41dd-9b6f-05984cd7bf57" providerId="ADAL" clId="{227F70BE-EF2D-4CA3-A93D-24BF56DDA752}" dt="2023-08-03T01:30:13.885" v="6751" actId="20577"/>
          <ac:spMkLst>
            <pc:docMk/>
            <pc:sldMk cId="1482589568" sldId="288"/>
            <ac:spMk id="2" creationId="{09FB2EE5-9CE5-CD82-E805-0D793AC8CDBE}"/>
          </ac:spMkLst>
        </pc:spChg>
      </pc:sldChg>
      <pc:sldChg chg="modSp del mod modShow">
        <pc:chgData name="中島 弘隆" userId="3afca8b5-453f-41dd-9b6f-05984cd7bf57" providerId="ADAL" clId="{227F70BE-EF2D-4CA3-A93D-24BF56DDA752}" dt="2023-08-03T08:51:08.966" v="7835" actId="47"/>
        <pc:sldMkLst>
          <pc:docMk/>
          <pc:sldMk cId="1179744898" sldId="289"/>
        </pc:sldMkLst>
        <pc:spChg chg="mod">
          <ac:chgData name="中島 弘隆" userId="3afca8b5-453f-41dd-9b6f-05984cd7bf57" providerId="ADAL" clId="{227F70BE-EF2D-4CA3-A93D-24BF56DDA752}" dt="2023-08-01T06:48:05.699" v="6286" actId="20577"/>
          <ac:spMkLst>
            <pc:docMk/>
            <pc:sldMk cId="1179744898" sldId="289"/>
            <ac:spMk id="2" creationId="{9FEDA973-F23B-C1A8-0B37-C957D871099F}"/>
          </ac:spMkLst>
        </pc:spChg>
      </pc:sldChg>
      <pc:sldChg chg="modSp add mod">
        <pc:chgData name="中島 弘隆" userId="3afca8b5-453f-41dd-9b6f-05984cd7bf57" providerId="ADAL" clId="{227F70BE-EF2D-4CA3-A93D-24BF56DDA752}" dt="2023-08-03T08:25:32.070" v="7833" actId="113"/>
        <pc:sldMkLst>
          <pc:docMk/>
          <pc:sldMk cId="2961430333" sldId="290"/>
        </pc:sldMkLst>
        <pc:spChg chg="mod">
          <ac:chgData name="中島 弘隆" userId="3afca8b5-453f-41dd-9b6f-05984cd7bf57" providerId="ADAL" clId="{227F70BE-EF2D-4CA3-A93D-24BF56DDA752}" dt="2023-08-03T08:25:32.070" v="7833" actId="113"/>
          <ac:spMkLst>
            <pc:docMk/>
            <pc:sldMk cId="2961430333" sldId="290"/>
            <ac:spMk id="2" creationId="{CB225D61-3C0F-4B77-84B4-77016EA60770}"/>
          </ac:spMkLst>
        </pc:spChg>
      </pc:sldChg>
      <pc:sldMasterChg chg="modSp modSldLayout">
        <pc:chgData name="中島 弘隆" userId="3afca8b5-453f-41dd-9b6f-05984cd7bf57" providerId="ADAL" clId="{227F70BE-EF2D-4CA3-A93D-24BF56DDA752}" dt="2023-07-11T07:13:02.332" v="4"/>
        <pc:sldMasterMkLst>
          <pc:docMk/>
          <pc:sldMasterMk cId="956650871" sldId="2147483648"/>
        </pc:sldMasterMkLst>
        <pc:spChg chg="mod">
          <ac:chgData name="中島 弘隆" userId="3afca8b5-453f-41dd-9b6f-05984cd7bf57" providerId="ADAL" clId="{227F70BE-EF2D-4CA3-A93D-24BF56DDA752}" dt="2023-07-11T07:11:24.924" v="3" actId="16037"/>
          <ac:spMkLst>
            <pc:docMk/>
            <pc:sldMasterMk cId="956650871" sldId="2147483648"/>
            <ac:spMk id="2" creationId="{00000000-0000-0000-0000-000000000000}"/>
          </ac:spMkLst>
        </pc:spChg>
        <pc:spChg chg="mod">
          <ac:chgData name="中島 弘隆" userId="3afca8b5-453f-41dd-9b6f-05984cd7bf57" providerId="ADAL" clId="{227F70BE-EF2D-4CA3-A93D-24BF56DDA752}" dt="2023-07-11T07:11:24.924" v="3" actId="16037"/>
          <ac:spMkLst>
            <pc:docMk/>
            <pc:sldMasterMk cId="956650871" sldId="2147483648"/>
            <ac:spMk id="3" creationId="{00000000-0000-0000-0000-000000000000}"/>
          </ac:spMkLst>
        </pc:spChg>
        <pc:spChg chg="mod">
          <ac:chgData name="中島 弘隆" userId="3afca8b5-453f-41dd-9b6f-05984cd7bf57" providerId="ADAL" clId="{227F70BE-EF2D-4CA3-A93D-24BF56DDA752}" dt="2023-07-11T07:11:24.924" v="3" actId="16037"/>
          <ac:spMkLst>
            <pc:docMk/>
            <pc:sldMasterMk cId="956650871" sldId="2147483648"/>
            <ac:spMk id="4" creationId="{00000000-0000-0000-0000-000000000000}"/>
          </ac:spMkLst>
        </pc:spChg>
        <pc:spChg chg="mod">
          <ac:chgData name="中島 弘隆" userId="3afca8b5-453f-41dd-9b6f-05984cd7bf57" providerId="ADAL" clId="{227F70BE-EF2D-4CA3-A93D-24BF56DDA752}" dt="2023-07-11T07:11:24.924" v="3" actId="16037"/>
          <ac:spMkLst>
            <pc:docMk/>
            <pc:sldMasterMk cId="956650871" sldId="2147483648"/>
            <ac:spMk id="5" creationId="{00000000-0000-0000-0000-000000000000}"/>
          </ac:spMkLst>
        </pc:spChg>
        <pc:spChg chg="mod">
          <ac:chgData name="中島 弘隆" userId="3afca8b5-453f-41dd-9b6f-05984cd7bf57" providerId="ADAL" clId="{227F70BE-EF2D-4CA3-A93D-24BF56DDA752}" dt="2023-07-11T07:11:24.924" v="3" actId="16037"/>
          <ac:spMkLst>
            <pc:docMk/>
            <pc:sldMasterMk cId="956650871" sldId="2147483648"/>
            <ac:spMk id="6" creationId="{00000000-0000-0000-0000-000000000000}"/>
          </ac:spMkLst>
        </pc:spChg>
        <pc:picChg chg="mod">
          <ac:chgData name="中島 弘隆" userId="3afca8b5-453f-41dd-9b6f-05984cd7bf57" providerId="ADAL" clId="{227F70BE-EF2D-4CA3-A93D-24BF56DDA752}" dt="2023-07-11T07:13:02.332" v="4"/>
          <ac:picMkLst>
            <pc:docMk/>
            <pc:sldMasterMk cId="956650871" sldId="2147483648"/>
            <ac:picMk id="1026" creationId="{00000000-0000-0000-0000-000000000000}"/>
          </ac:picMkLst>
        </pc:picChg>
        <pc:sldLayoutChg chg="modSp">
          <pc:chgData name="中島 弘隆" userId="3afca8b5-453f-41dd-9b6f-05984cd7bf57" providerId="ADAL" clId="{227F70BE-EF2D-4CA3-A93D-24BF56DDA752}" dt="2023-07-11T07:10:40.419" v="0"/>
          <pc:sldLayoutMkLst>
            <pc:docMk/>
            <pc:sldMasterMk cId="956650871" sldId="2147483648"/>
            <pc:sldLayoutMk cId="3600608448" sldId="2147483649"/>
          </pc:sldLayoutMkLst>
          <pc:spChg chg="mod">
            <ac:chgData name="中島 弘隆" userId="3afca8b5-453f-41dd-9b6f-05984cd7bf57" providerId="ADAL" clId="{227F70BE-EF2D-4CA3-A93D-24BF56DDA752}" dt="2023-07-11T07:10:40.419" v="0"/>
            <ac:spMkLst>
              <pc:docMk/>
              <pc:sldMasterMk cId="956650871" sldId="2147483648"/>
              <pc:sldLayoutMk cId="3600608448" sldId="2147483649"/>
              <ac:spMk id="2"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3600608448" sldId="2147483649"/>
              <ac:spMk id="3"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841356428" sldId="2147483650"/>
          </pc:sldLayoutMkLst>
          <pc:spChg chg="mod">
            <ac:chgData name="中島 弘隆" userId="3afca8b5-453f-41dd-9b6f-05984cd7bf57" providerId="ADAL" clId="{227F70BE-EF2D-4CA3-A93D-24BF56DDA752}" dt="2023-07-11T07:10:40.419" v="0"/>
            <ac:spMkLst>
              <pc:docMk/>
              <pc:sldMasterMk cId="956650871" sldId="2147483648"/>
              <pc:sldLayoutMk cId="841356428" sldId="2147483650"/>
              <ac:spMk id="8"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841356428" sldId="2147483650"/>
              <ac:spMk id="9" creationId="{00000000-0000-0000-0000-000000000000}"/>
            </ac:spMkLst>
          </pc:spChg>
          <pc:picChg chg="mod">
            <ac:chgData name="中島 弘隆" userId="3afca8b5-453f-41dd-9b6f-05984cd7bf57" providerId="ADAL" clId="{227F70BE-EF2D-4CA3-A93D-24BF56DDA752}" dt="2023-07-11T07:10:40.419" v="0"/>
            <ac:picMkLst>
              <pc:docMk/>
              <pc:sldMasterMk cId="956650871" sldId="2147483648"/>
              <pc:sldLayoutMk cId="841356428" sldId="2147483650"/>
              <ac:picMk id="2" creationId="{00000000-0000-0000-0000-000000000000}"/>
            </ac:picMkLst>
          </pc:picChg>
        </pc:sldLayoutChg>
        <pc:sldLayoutChg chg="modSp">
          <pc:chgData name="中島 弘隆" userId="3afca8b5-453f-41dd-9b6f-05984cd7bf57" providerId="ADAL" clId="{227F70BE-EF2D-4CA3-A93D-24BF56DDA752}" dt="2023-07-11T07:10:40.419" v="0"/>
          <pc:sldLayoutMkLst>
            <pc:docMk/>
            <pc:sldMasterMk cId="956650871" sldId="2147483648"/>
            <pc:sldLayoutMk cId="838322031" sldId="2147483651"/>
          </pc:sldLayoutMkLst>
          <pc:spChg chg="mod">
            <ac:chgData name="中島 弘隆" userId="3afca8b5-453f-41dd-9b6f-05984cd7bf57" providerId="ADAL" clId="{227F70BE-EF2D-4CA3-A93D-24BF56DDA752}" dt="2023-07-11T07:10:40.419" v="0"/>
            <ac:spMkLst>
              <pc:docMk/>
              <pc:sldMasterMk cId="956650871" sldId="2147483648"/>
              <pc:sldLayoutMk cId="838322031" sldId="2147483651"/>
              <ac:spMk id="8"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838322031" sldId="2147483651"/>
              <ac:spMk id="9"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838322031" sldId="2147483651"/>
              <ac:spMk id="12"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1562484255" sldId="2147483652"/>
          </pc:sldLayoutMkLst>
          <pc:spChg chg="mod">
            <ac:chgData name="中島 弘隆" userId="3afca8b5-453f-41dd-9b6f-05984cd7bf57" providerId="ADAL" clId="{227F70BE-EF2D-4CA3-A93D-24BF56DDA752}" dt="2023-07-11T07:10:40.419" v="0"/>
            <ac:spMkLst>
              <pc:docMk/>
              <pc:sldMasterMk cId="956650871" sldId="2147483648"/>
              <pc:sldLayoutMk cId="1562484255" sldId="2147483652"/>
              <ac:spMk id="3"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1562484255" sldId="2147483652"/>
              <ac:spMk id="4"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4025083301" sldId="2147483653"/>
          </pc:sldLayoutMkLst>
          <pc:spChg chg="mod">
            <ac:chgData name="中島 弘隆" userId="3afca8b5-453f-41dd-9b6f-05984cd7bf57" providerId="ADAL" clId="{227F70BE-EF2D-4CA3-A93D-24BF56DDA752}" dt="2023-07-11T07:10:40.419" v="0"/>
            <ac:spMkLst>
              <pc:docMk/>
              <pc:sldMasterMk cId="956650871" sldId="2147483648"/>
              <pc:sldLayoutMk cId="4025083301" sldId="2147483653"/>
              <ac:spMk id="2"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025083301" sldId="2147483653"/>
              <ac:spMk id="3"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025083301" sldId="2147483653"/>
              <ac:spMk id="4"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025083301" sldId="2147483653"/>
              <ac:spMk id="5"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025083301" sldId="2147483653"/>
              <ac:spMk id="6"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4167492102" sldId="2147483656"/>
          </pc:sldLayoutMkLst>
          <pc:spChg chg="mod">
            <ac:chgData name="中島 弘隆" userId="3afca8b5-453f-41dd-9b6f-05984cd7bf57" providerId="ADAL" clId="{227F70BE-EF2D-4CA3-A93D-24BF56DDA752}" dt="2023-07-11T07:10:40.419" v="0"/>
            <ac:spMkLst>
              <pc:docMk/>
              <pc:sldMasterMk cId="956650871" sldId="2147483648"/>
              <pc:sldLayoutMk cId="4167492102" sldId="2147483656"/>
              <ac:spMk id="2"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167492102" sldId="2147483656"/>
              <ac:spMk id="3"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4167492102" sldId="2147483656"/>
              <ac:spMk id="4"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1582734101" sldId="2147483657"/>
          </pc:sldLayoutMkLst>
          <pc:spChg chg="mod">
            <ac:chgData name="中島 弘隆" userId="3afca8b5-453f-41dd-9b6f-05984cd7bf57" providerId="ADAL" clId="{227F70BE-EF2D-4CA3-A93D-24BF56DDA752}" dt="2023-07-11T07:10:40.419" v="0"/>
            <ac:spMkLst>
              <pc:docMk/>
              <pc:sldMasterMk cId="956650871" sldId="2147483648"/>
              <pc:sldLayoutMk cId="1582734101" sldId="2147483657"/>
              <ac:spMk id="2"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1582734101" sldId="2147483657"/>
              <ac:spMk id="3"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1582734101" sldId="2147483657"/>
              <ac:spMk id="4" creationId="{00000000-0000-0000-0000-000000000000}"/>
            </ac:spMkLst>
          </pc:spChg>
        </pc:sldLayoutChg>
        <pc:sldLayoutChg chg="modSp">
          <pc:chgData name="中島 弘隆" userId="3afca8b5-453f-41dd-9b6f-05984cd7bf57" providerId="ADAL" clId="{227F70BE-EF2D-4CA3-A93D-24BF56DDA752}" dt="2023-07-11T07:10:40.419" v="0"/>
          <pc:sldLayoutMkLst>
            <pc:docMk/>
            <pc:sldMasterMk cId="956650871" sldId="2147483648"/>
            <pc:sldLayoutMk cId="3630370053" sldId="2147483659"/>
          </pc:sldLayoutMkLst>
          <pc:spChg chg="mod">
            <ac:chgData name="中島 弘隆" userId="3afca8b5-453f-41dd-9b6f-05984cd7bf57" providerId="ADAL" clId="{227F70BE-EF2D-4CA3-A93D-24BF56DDA752}" dt="2023-07-11T07:10:40.419" v="0"/>
            <ac:spMkLst>
              <pc:docMk/>
              <pc:sldMasterMk cId="956650871" sldId="2147483648"/>
              <pc:sldLayoutMk cId="3630370053" sldId="2147483659"/>
              <ac:spMk id="2" creationId="{00000000-0000-0000-0000-000000000000}"/>
            </ac:spMkLst>
          </pc:spChg>
          <pc:spChg chg="mod">
            <ac:chgData name="中島 弘隆" userId="3afca8b5-453f-41dd-9b6f-05984cd7bf57" providerId="ADAL" clId="{227F70BE-EF2D-4CA3-A93D-24BF56DDA752}" dt="2023-07-11T07:10:40.419" v="0"/>
            <ac:spMkLst>
              <pc:docMk/>
              <pc:sldMasterMk cId="956650871" sldId="2147483648"/>
              <pc:sldLayoutMk cId="3630370053" sldId="2147483659"/>
              <ac:spMk id="3" creationId="{00000000-0000-0000-0000-000000000000}"/>
            </ac:spMkLst>
          </pc:spChg>
        </pc:sldLayoutChg>
      </pc:sldMasterChg>
    </pc:docChg>
  </pc:docChgLst>
  <pc:docChgLst>
    <pc:chgData name="小俣 崇一郎" userId="61ae0c71-2c51-40be-b04e-6ba2a30a2c2f" providerId="ADAL" clId="{A24D9E28-8EBA-4D06-85BB-0DFA6DD1B17D}"/>
    <pc:docChg chg="custSel modSld">
      <pc:chgData name="小俣 崇一郎" userId="61ae0c71-2c51-40be-b04e-6ba2a30a2c2f" providerId="ADAL" clId="{A24D9E28-8EBA-4D06-85BB-0DFA6DD1B17D}" dt="2022-07-19T07:50:29.312" v="130"/>
      <pc:docMkLst>
        <pc:docMk/>
      </pc:docMkLst>
      <pc:sldChg chg="modSp mod">
        <pc:chgData name="小俣 崇一郎" userId="61ae0c71-2c51-40be-b04e-6ba2a30a2c2f" providerId="ADAL" clId="{A24D9E28-8EBA-4D06-85BB-0DFA6DD1B17D}" dt="2022-07-19T07:50:29.312" v="130"/>
        <pc:sldMkLst>
          <pc:docMk/>
          <pc:sldMk cId="1026246840" sldId="269"/>
        </pc:sldMkLst>
        <pc:spChg chg="mod">
          <ac:chgData name="小俣 崇一郎" userId="61ae0c71-2c51-40be-b04e-6ba2a30a2c2f" providerId="ADAL" clId="{A24D9E28-8EBA-4D06-85BB-0DFA6DD1B17D}" dt="2022-07-19T07:50:29.312" v="130"/>
          <ac:spMkLst>
            <pc:docMk/>
            <pc:sldMk cId="1026246840" sldId="269"/>
            <ac:spMk id="2" creationId="{9D61F8E4-71A6-4E2D-BE19-C6F066BA7C34}"/>
          </ac:spMkLst>
        </pc:spChg>
      </pc:sldChg>
      <pc:sldChg chg="modSp mod">
        <pc:chgData name="小俣 崇一郎" userId="61ae0c71-2c51-40be-b04e-6ba2a30a2c2f" providerId="ADAL" clId="{A24D9E28-8EBA-4D06-85BB-0DFA6DD1B17D}" dt="2022-07-19T06:31:43.843" v="112" actId="27636"/>
        <pc:sldMkLst>
          <pc:docMk/>
          <pc:sldMk cId="2798609030" sldId="271"/>
        </pc:sldMkLst>
        <pc:spChg chg="mod">
          <ac:chgData name="小俣 崇一郎" userId="61ae0c71-2c51-40be-b04e-6ba2a30a2c2f" providerId="ADAL" clId="{A24D9E28-8EBA-4D06-85BB-0DFA6DD1B17D}" dt="2022-07-19T06:31:43.843" v="112" actId="27636"/>
          <ac:spMkLst>
            <pc:docMk/>
            <pc:sldMk cId="2798609030" sldId="271"/>
            <ac:spMk id="2" creationId="{9D61F8E4-71A6-4E2D-BE19-C6F066BA7C34}"/>
          </ac:spMkLst>
        </pc:spChg>
      </pc:sldChg>
    </pc:docChg>
  </pc:docChgLst>
  <pc:docChgLst>
    <pc:chgData name="小俣 崇一郎" userId="61ae0c71-2c51-40be-b04e-6ba2a30a2c2f" providerId="ADAL" clId="{E3DC0D8B-82B2-4EE4-B274-E1CC405CC9AE}"/>
    <pc:docChg chg="custSel modSld">
      <pc:chgData name="小俣 崇一郎" userId="61ae0c71-2c51-40be-b04e-6ba2a30a2c2f" providerId="ADAL" clId="{E3DC0D8B-82B2-4EE4-B274-E1CC405CC9AE}" dt="2022-07-27T08:12:54.452" v="71" actId="20577"/>
      <pc:docMkLst>
        <pc:docMk/>
      </pc:docMkLst>
      <pc:sldChg chg="modSp mod">
        <pc:chgData name="小俣 崇一郎" userId="61ae0c71-2c51-40be-b04e-6ba2a30a2c2f" providerId="ADAL" clId="{E3DC0D8B-82B2-4EE4-B274-E1CC405CC9AE}" dt="2022-07-27T05:01:59.510" v="3"/>
        <pc:sldMkLst>
          <pc:docMk/>
          <pc:sldMk cId="2344945425" sldId="262"/>
        </pc:sldMkLst>
        <pc:spChg chg="mod">
          <ac:chgData name="小俣 崇一郎" userId="61ae0c71-2c51-40be-b04e-6ba2a30a2c2f" providerId="ADAL" clId="{E3DC0D8B-82B2-4EE4-B274-E1CC405CC9AE}" dt="2022-07-27T05:01:59.510" v="3"/>
          <ac:spMkLst>
            <pc:docMk/>
            <pc:sldMk cId="2344945425" sldId="262"/>
            <ac:spMk id="2" creationId="{B20C1EFE-8DAD-45E7-BC63-178A84C9682A}"/>
          </ac:spMkLst>
        </pc:spChg>
      </pc:sldChg>
      <pc:sldChg chg="modSp mod">
        <pc:chgData name="小俣 崇一郎" userId="61ae0c71-2c51-40be-b04e-6ba2a30a2c2f" providerId="ADAL" clId="{E3DC0D8B-82B2-4EE4-B274-E1CC405CC9AE}" dt="2022-07-27T08:12:54.452" v="71" actId="20577"/>
        <pc:sldMkLst>
          <pc:docMk/>
          <pc:sldMk cId="4241331626" sldId="264"/>
        </pc:sldMkLst>
        <pc:spChg chg="mod">
          <ac:chgData name="小俣 崇一郎" userId="61ae0c71-2c51-40be-b04e-6ba2a30a2c2f" providerId="ADAL" clId="{E3DC0D8B-82B2-4EE4-B274-E1CC405CC9AE}" dt="2022-07-27T08:12:54.452" v="71" actId="20577"/>
          <ac:spMkLst>
            <pc:docMk/>
            <pc:sldMk cId="4241331626" sldId="264"/>
            <ac:spMk id="3" creationId="{4754954F-DB73-4C1E-A20F-39EE8CA712F1}"/>
          </ac:spMkLst>
        </pc:spChg>
      </pc:sldChg>
      <pc:sldChg chg="modSp mod">
        <pc:chgData name="小俣 崇一郎" userId="61ae0c71-2c51-40be-b04e-6ba2a30a2c2f" providerId="ADAL" clId="{E3DC0D8B-82B2-4EE4-B274-E1CC405CC9AE}" dt="2022-07-27T05:08:14.899" v="55"/>
        <pc:sldMkLst>
          <pc:docMk/>
          <pc:sldMk cId="2197343731" sldId="265"/>
        </pc:sldMkLst>
        <pc:spChg chg="mod">
          <ac:chgData name="小俣 崇一郎" userId="61ae0c71-2c51-40be-b04e-6ba2a30a2c2f" providerId="ADAL" clId="{E3DC0D8B-82B2-4EE4-B274-E1CC405CC9AE}" dt="2022-07-27T05:08:14.899" v="55"/>
          <ac:spMkLst>
            <pc:docMk/>
            <pc:sldMk cId="2197343731" sldId="265"/>
            <ac:spMk id="3" creationId="{4ACB8D66-5778-40B4-AC5A-A5308A7DD135}"/>
          </ac:spMkLst>
        </pc:spChg>
      </pc:sldChg>
      <pc:sldChg chg="modSp mod">
        <pc:chgData name="小俣 崇一郎" userId="61ae0c71-2c51-40be-b04e-6ba2a30a2c2f" providerId="ADAL" clId="{E3DC0D8B-82B2-4EE4-B274-E1CC405CC9AE}" dt="2022-07-27T05:06:40.397" v="44"/>
        <pc:sldMkLst>
          <pc:docMk/>
          <pc:sldMk cId="3245360900" sldId="275"/>
        </pc:sldMkLst>
        <pc:spChg chg="mod">
          <ac:chgData name="小俣 崇一郎" userId="61ae0c71-2c51-40be-b04e-6ba2a30a2c2f" providerId="ADAL" clId="{E3DC0D8B-82B2-4EE4-B274-E1CC405CC9AE}" dt="2022-07-27T05:06:40.397" v="44"/>
          <ac:spMkLst>
            <pc:docMk/>
            <pc:sldMk cId="3245360900" sldId="275"/>
            <ac:spMk id="2" creationId="{C7D6A831-B0FE-45A8-95A7-9B2D60955A6D}"/>
          </ac:spMkLst>
        </pc:spChg>
      </pc:sldChg>
      <pc:sldChg chg="addSp delSp modSp mod">
        <pc:chgData name="小俣 崇一郎" userId="61ae0c71-2c51-40be-b04e-6ba2a30a2c2f" providerId="ADAL" clId="{E3DC0D8B-82B2-4EE4-B274-E1CC405CC9AE}" dt="2022-07-27T05:07:02.460" v="49" actId="14100"/>
        <pc:sldMkLst>
          <pc:docMk/>
          <pc:sldMk cId="520371996" sldId="278"/>
        </pc:sldMkLst>
        <pc:picChg chg="add mod">
          <ac:chgData name="小俣 崇一郎" userId="61ae0c71-2c51-40be-b04e-6ba2a30a2c2f" providerId="ADAL" clId="{E3DC0D8B-82B2-4EE4-B274-E1CC405CC9AE}" dt="2022-07-27T05:07:02.460" v="49" actId="14100"/>
          <ac:picMkLst>
            <pc:docMk/>
            <pc:sldMk cId="520371996" sldId="278"/>
            <ac:picMk id="4" creationId="{D3F3273B-C9ED-401A-B602-40B282501EF0}"/>
          </ac:picMkLst>
        </pc:picChg>
        <pc:picChg chg="del">
          <ac:chgData name="小俣 崇一郎" userId="61ae0c71-2c51-40be-b04e-6ba2a30a2c2f" providerId="ADAL" clId="{E3DC0D8B-82B2-4EE4-B274-E1CC405CC9AE}" dt="2022-07-27T05:06:45.522" v="45" actId="478"/>
          <ac:picMkLst>
            <pc:docMk/>
            <pc:sldMk cId="520371996" sldId="278"/>
            <ac:picMk id="5" creationId="{3BEAA463-283A-4136-A80A-CD923BF5EEE7}"/>
          </ac:picMkLst>
        </pc:picChg>
      </pc:sldChg>
      <pc:sldChg chg="modSp mod">
        <pc:chgData name="小俣 崇一郎" userId="61ae0c71-2c51-40be-b04e-6ba2a30a2c2f" providerId="ADAL" clId="{E3DC0D8B-82B2-4EE4-B274-E1CC405CC9AE}" dt="2022-07-27T05:05:49.136" v="27" actId="20577"/>
        <pc:sldMkLst>
          <pc:docMk/>
          <pc:sldMk cId="2492961828" sldId="280"/>
        </pc:sldMkLst>
        <pc:spChg chg="mod">
          <ac:chgData name="小俣 崇一郎" userId="61ae0c71-2c51-40be-b04e-6ba2a30a2c2f" providerId="ADAL" clId="{E3DC0D8B-82B2-4EE4-B274-E1CC405CC9AE}" dt="2022-07-27T05:05:49.136" v="27" actId="20577"/>
          <ac:spMkLst>
            <pc:docMk/>
            <pc:sldMk cId="2492961828" sldId="280"/>
            <ac:spMk id="3" creationId="{4754954F-DB73-4C1E-A20F-39EE8CA712F1}"/>
          </ac:spMkLst>
        </pc:spChg>
      </pc:sldChg>
      <pc:sldChg chg="modSp mod">
        <pc:chgData name="小俣 崇一郎" userId="61ae0c71-2c51-40be-b04e-6ba2a30a2c2f" providerId="ADAL" clId="{E3DC0D8B-82B2-4EE4-B274-E1CC405CC9AE}" dt="2022-07-27T05:08:25.964" v="69"/>
        <pc:sldMkLst>
          <pc:docMk/>
          <pc:sldMk cId="682002622" sldId="281"/>
        </pc:sldMkLst>
        <pc:spChg chg="mod">
          <ac:chgData name="小俣 崇一郎" userId="61ae0c71-2c51-40be-b04e-6ba2a30a2c2f" providerId="ADAL" clId="{E3DC0D8B-82B2-4EE4-B274-E1CC405CC9AE}" dt="2022-07-27T05:08:25.964" v="69"/>
          <ac:spMkLst>
            <pc:docMk/>
            <pc:sldMk cId="682002622" sldId="281"/>
            <ac:spMk id="3" creationId="{4ACB8D66-5778-40B4-AC5A-A5308A7DD135}"/>
          </ac:spMkLst>
        </pc:spChg>
      </pc:sldChg>
    </pc:docChg>
  </pc:docChgLst>
  <pc:docChgLst>
    <pc:chgData name="小俣 崇一郎" userId="61ae0c71-2c51-40be-b04e-6ba2a30a2c2f" providerId="ADAL" clId="{2EB700E9-1136-4ECC-A433-69CFC4B436E5}"/>
    <pc:docChg chg="custSel delSld modSld">
      <pc:chgData name="小俣 崇一郎" userId="61ae0c71-2c51-40be-b04e-6ba2a30a2c2f" providerId="ADAL" clId="{2EB700E9-1136-4ECC-A433-69CFC4B436E5}" dt="2022-07-06T08:19:07.284" v="346"/>
      <pc:docMkLst>
        <pc:docMk/>
      </pc:docMkLst>
      <pc:sldChg chg="modSp mod">
        <pc:chgData name="小俣 崇一郎" userId="61ae0c71-2c51-40be-b04e-6ba2a30a2c2f" providerId="ADAL" clId="{2EB700E9-1136-4ECC-A433-69CFC4B436E5}" dt="2022-07-06T04:57:55.072" v="36"/>
        <pc:sldMkLst>
          <pc:docMk/>
          <pc:sldMk cId="982488274" sldId="256"/>
        </pc:sldMkLst>
        <pc:spChg chg="mod">
          <ac:chgData name="小俣 崇一郎" userId="61ae0c71-2c51-40be-b04e-6ba2a30a2c2f" providerId="ADAL" clId="{2EB700E9-1136-4ECC-A433-69CFC4B436E5}" dt="2022-07-06T04:57:41.033" v="1" actId="20577"/>
          <ac:spMkLst>
            <pc:docMk/>
            <pc:sldMk cId="982488274" sldId="256"/>
            <ac:spMk id="2" creationId="{DE9997B1-038E-4AB1-9840-965DEFC35513}"/>
          </ac:spMkLst>
        </pc:spChg>
        <pc:spChg chg="mod">
          <ac:chgData name="小俣 崇一郎" userId="61ae0c71-2c51-40be-b04e-6ba2a30a2c2f" providerId="ADAL" clId="{2EB700E9-1136-4ECC-A433-69CFC4B436E5}" dt="2022-07-06T04:57:55.072" v="36"/>
          <ac:spMkLst>
            <pc:docMk/>
            <pc:sldMk cId="982488274" sldId="256"/>
            <ac:spMk id="3" creationId="{BF5CB221-AFF4-4662-96B1-F5DE614A1046}"/>
          </ac:spMkLst>
        </pc:spChg>
      </pc:sldChg>
      <pc:sldChg chg="modSp mod">
        <pc:chgData name="小俣 崇一郎" userId="61ae0c71-2c51-40be-b04e-6ba2a30a2c2f" providerId="ADAL" clId="{2EB700E9-1136-4ECC-A433-69CFC4B436E5}" dt="2022-07-06T05:06:42.401" v="330" actId="20577"/>
        <pc:sldMkLst>
          <pc:docMk/>
          <pc:sldMk cId="4248734758" sldId="257"/>
        </pc:sldMkLst>
        <pc:spChg chg="mod">
          <ac:chgData name="小俣 崇一郎" userId="61ae0c71-2c51-40be-b04e-6ba2a30a2c2f" providerId="ADAL" clId="{2EB700E9-1136-4ECC-A433-69CFC4B436E5}" dt="2022-07-06T05:06:42.401" v="330" actId="20577"/>
          <ac:spMkLst>
            <pc:docMk/>
            <pc:sldMk cId="4248734758" sldId="257"/>
            <ac:spMk id="2" creationId="{CB225D61-3C0F-4B77-84B4-77016EA60770}"/>
          </ac:spMkLst>
        </pc:spChg>
      </pc:sldChg>
      <pc:sldChg chg="modSp mod">
        <pc:chgData name="小俣 崇一郎" userId="61ae0c71-2c51-40be-b04e-6ba2a30a2c2f" providerId="ADAL" clId="{2EB700E9-1136-4ECC-A433-69CFC4B436E5}" dt="2022-07-06T05:03:52.976" v="327"/>
        <pc:sldMkLst>
          <pc:docMk/>
          <pc:sldMk cId="2344945425" sldId="262"/>
        </pc:sldMkLst>
        <pc:spChg chg="mod">
          <ac:chgData name="小俣 崇一郎" userId="61ae0c71-2c51-40be-b04e-6ba2a30a2c2f" providerId="ADAL" clId="{2EB700E9-1136-4ECC-A433-69CFC4B436E5}" dt="2022-07-06T05:03:52.976" v="327"/>
          <ac:spMkLst>
            <pc:docMk/>
            <pc:sldMk cId="2344945425" sldId="262"/>
            <ac:spMk id="2" creationId="{B20C1EFE-8DAD-45E7-BC63-178A84C9682A}"/>
          </ac:spMkLst>
        </pc:spChg>
      </pc:sldChg>
      <pc:sldChg chg="del">
        <pc:chgData name="小俣 崇一郎" userId="61ae0c71-2c51-40be-b04e-6ba2a30a2c2f" providerId="ADAL" clId="{2EB700E9-1136-4ECC-A433-69CFC4B436E5}" dt="2022-07-06T05:05:10.666" v="328" actId="2696"/>
        <pc:sldMkLst>
          <pc:docMk/>
          <pc:sldMk cId="3144892598" sldId="266"/>
        </pc:sldMkLst>
      </pc:sldChg>
      <pc:sldChg chg="del">
        <pc:chgData name="小俣 崇一郎" userId="61ae0c71-2c51-40be-b04e-6ba2a30a2c2f" providerId="ADAL" clId="{2EB700E9-1136-4ECC-A433-69CFC4B436E5}" dt="2022-07-06T05:05:13.734" v="329" actId="2696"/>
        <pc:sldMkLst>
          <pc:docMk/>
          <pc:sldMk cId="3617440388" sldId="267"/>
        </pc:sldMkLst>
      </pc:sldChg>
      <pc:sldChg chg="modSp mod">
        <pc:chgData name="小俣 崇一郎" userId="61ae0c71-2c51-40be-b04e-6ba2a30a2c2f" providerId="ADAL" clId="{2EB700E9-1136-4ECC-A433-69CFC4B436E5}" dt="2022-07-06T08:18:55.379" v="334"/>
        <pc:sldMkLst>
          <pc:docMk/>
          <pc:sldMk cId="1480202230" sldId="268"/>
        </pc:sldMkLst>
        <pc:spChg chg="mod">
          <ac:chgData name="小俣 崇一郎" userId="61ae0c71-2c51-40be-b04e-6ba2a30a2c2f" providerId="ADAL" clId="{2EB700E9-1136-4ECC-A433-69CFC4B436E5}" dt="2022-07-06T08:18:55.379" v="334"/>
          <ac:spMkLst>
            <pc:docMk/>
            <pc:sldMk cId="1480202230" sldId="268"/>
            <ac:spMk id="3" creationId="{BACCAC91-2D8B-4798-8817-C875074FE362}"/>
          </ac:spMkLst>
        </pc:spChg>
      </pc:sldChg>
      <pc:sldChg chg="modSp mod">
        <pc:chgData name="小俣 崇一郎" userId="61ae0c71-2c51-40be-b04e-6ba2a30a2c2f" providerId="ADAL" clId="{2EB700E9-1136-4ECC-A433-69CFC4B436E5}" dt="2022-07-06T08:18:59.018" v="338"/>
        <pc:sldMkLst>
          <pc:docMk/>
          <pc:sldMk cId="1026246840" sldId="269"/>
        </pc:sldMkLst>
        <pc:spChg chg="mod">
          <ac:chgData name="小俣 崇一郎" userId="61ae0c71-2c51-40be-b04e-6ba2a30a2c2f" providerId="ADAL" clId="{2EB700E9-1136-4ECC-A433-69CFC4B436E5}" dt="2022-07-06T08:18:59.018" v="338"/>
          <ac:spMkLst>
            <pc:docMk/>
            <pc:sldMk cId="1026246840" sldId="269"/>
            <ac:spMk id="3" creationId="{BACCAC91-2D8B-4798-8817-C875074FE362}"/>
          </ac:spMkLst>
        </pc:spChg>
      </pc:sldChg>
      <pc:sldChg chg="modSp mod">
        <pc:chgData name="小俣 崇一郎" userId="61ae0c71-2c51-40be-b04e-6ba2a30a2c2f" providerId="ADAL" clId="{2EB700E9-1136-4ECC-A433-69CFC4B436E5}" dt="2022-07-06T08:19:03.431" v="342"/>
        <pc:sldMkLst>
          <pc:docMk/>
          <pc:sldMk cId="2798609030" sldId="271"/>
        </pc:sldMkLst>
        <pc:spChg chg="mod">
          <ac:chgData name="小俣 崇一郎" userId="61ae0c71-2c51-40be-b04e-6ba2a30a2c2f" providerId="ADAL" clId="{2EB700E9-1136-4ECC-A433-69CFC4B436E5}" dt="2022-07-06T08:19:03.431" v="342"/>
          <ac:spMkLst>
            <pc:docMk/>
            <pc:sldMk cId="2798609030" sldId="271"/>
            <ac:spMk id="3" creationId="{BACCAC91-2D8B-4798-8817-C875074FE362}"/>
          </ac:spMkLst>
        </pc:spChg>
      </pc:sldChg>
      <pc:sldChg chg="modSp mod">
        <pc:chgData name="小俣 崇一郎" userId="61ae0c71-2c51-40be-b04e-6ba2a30a2c2f" providerId="ADAL" clId="{2EB700E9-1136-4ECC-A433-69CFC4B436E5}" dt="2022-07-06T08:19:07.284" v="346"/>
        <pc:sldMkLst>
          <pc:docMk/>
          <pc:sldMk cId="1093155120" sldId="277"/>
        </pc:sldMkLst>
        <pc:spChg chg="mod">
          <ac:chgData name="小俣 崇一郎" userId="61ae0c71-2c51-40be-b04e-6ba2a30a2c2f" providerId="ADAL" clId="{2EB700E9-1136-4ECC-A433-69CFC4B436E5}" dt="2022-07-06T08:19:07.284" v="346"/>
          <ac:spMkLst>
            <pc:docMk/>
            <pc:sldMk cId="1093155120" sldId="277"/>
            <ac:spMk id="3" creationId="{5C6A8D48-FF6D-4CCA-AF90-ACAD81906945}"/>
          </ac:spMkLst>
        </pc:spChg>
      </pc:sldChg>
    </pc:docChg>
  </pc:docChgLst>
  <pc:docChgLst>
    <pc:chgData name="小俣 崇一郎" userId="61ae0c71-2c51-40be-b04e-6ba2a30a2c2f" providerId="ADAL" clId="{A0686FE8-53C4-42AC-9D05-C4E5E6BBB507}"/>
    <pc:docChg chg="custSel modSld">
      <pc:chgData name="小俣 崇一郎" userId="61ae0c71-2c51-40be-b04e-6ba2a30a2c2f" providerId="ADAL" clId="{A0686FE8-53C4-42AC-9D05-C4E5E6BBB507}" dt="2022-07-07T01:08:50.982" v="51"/>
      <pc:docMkLst>
        <pc:docMk/>
      </pc:docMkLst>
      <pc:sldChg chg="modSp mod">
        <pc:chgData name="小俣 崇一郎" userId="61ae0c71-2c51-40be-b04e-6ba2a30a2c2f" providerId="ADAL" clId="{A0686FE8-53C4-42AC-9D05-C4E5E6BBB507}" dt="2022-07-07T01:08:50.982" v="51"/>
        <pc:sldMkLst>
          <pc:docMk/>
          <pc:sldMk cId="1480202230" sldId="268"/>
        </pc:sldMkLst>
        <pc:spChg chg="mod">
          <ac:chgData name="小俣 崇一郎" userId="61ae0c71-2c51-40be-b04e-6ba2a30a2c2f" providerId="ADAL" clId="{A0686FE8-53C4-42AC-9D05-C4E5E6BBB507}" dt="2022-07-07T01:08:50.982" v="51"/>
          <ac:spMkLst>
            <pc:docMk/>
            <pc:sldMk cId="1480202230" sldId="268"/>
            <ac:spMk id="2" creationId="{9D61F8E4-71A6-4E2D-BE19-C6F066BA7C34}"/>
          </ac:spMkLst>
        </pc:spChg>
      </pc:sldChg>
    </pc:docChg>
  </pc:docChgLst>
  <pc:docChgLst>
    <pc:chgData name="竹内 瑞騎" userId="5af3c2b7-0edc-4bf8-a5c6-470abfb532c7" providerId="ADAL" clId="{6AC3FF70-F15B-4CB8-A13D-308F2013E796}"/>
    <pc:docChg chg="undo custSel addSld delSld modSld">
      <pc:chgData name="竹内 瑞騎" userId="5af3c2b7-0edc-4bf8-a5c6-470abfb532c7" providerId="ADAL" clId="{6AC3FF70-F15B-4CB8-A13D-308F2013E796}" dt="2024-06-18T07:27:34.997" v="948" actId="14100"/>
      <pc:docMkLst>
        <pc:docMk/>
      </pc:docMkLst>
      <pc:sldChg chg="modSp mod">
        <pc:chgData name="竹内 瑞騎" userId="5af3c2b7-0edc-4bf8-a5c6-470abfb532c7" providerId="ADAL" clId="{6AC3FF70-F15B-4CB8-A13D-308F2013E796}" dt="2024-06-18T06:54:09.718" v="358" actId="20577"/>
        <pc:sldMkLst>
          <pc:docMk/>
          <pc:sldMk cId="982488274" sldId="256"/>
        </pc:sldMkLst>
        <pc:spChg chg="mod">
          <ac:chgData name="竹内 瑞騎" userId="5af3c2b7-0edc-4bf8-a5c6-470abfb532c7" providerId="ADAL" clId="{6AC3FF70-F15B-4CB8-A13D-308F2013E796}" dt="2024-06-18T06:54:09.718" v="358" actId="20577"/>
          <ac:spMkLst>
            <pc:docMk/>
            <pc:sldMk cId="982488274" sldId="256"/>
            <ac:spMk id="2" creationId="{DE9997B1-038E-4AB1-9840-965DEFC35513}"/>
          </ac:spMkLst>
        </pc:spChg>
      </pc:sldChg>
      <pc:sldChg chg="modSp mod">
        <pc:chgData name="竹内 瑞騎" userId="5af3c2b7-0edc-4bf8-a5c6-470abfb532c7" providerId="ADAL" clId="{6AC3FF70-F15B-4CB8-A13D-308F2013E796}" dt="2024-06-18T06:53:57.099" v="354" actId="20577"/>
        <pc:sldMkLst>
          <pc:docMk/>
          <pc:sldMk cId="4248734758" sldId="257"/>
        </pc:sldMkLst>
        <pc:spChg chg="mod">
          <ac:chgData name="竹内 瑞騎" userId="5af3c2b7-0edc-4bf8-a5c6-470abfb532c7" providerId="ADAL" clId="{6AC3FF70-F15B-4CB8-A13D-308F2013E796}" dt="2024-06-18T06:53:57.099" v="354" actId="20577"/>
          <ac:spMkLst>
            <pc:docMk/>
            <pc:sldMk cId="4248734758" sldId="257"/>
            <ac:spMk id="2" creationId="{CB225D61-3C0F-4B77-84B4-77016EA60770}"/>
          </ac:spMkLst>
        </pc:spChg>
      </pc:sldChg>
      <pc:sldChg chg="addSp delSp modSp mod">
        <pc:chgData name="竹内 瑞騎" userId="5af3c2b7-0edc-4bf8-a5c6-470abfb532c7" providerId="ADAL" clId="{6AC3FF70-F15B-4CB8-A13D-308F2013E796}" dt="2024-06-18T07:23:27.750" v="940" actId="1076"/>
        <pc:sldMkLst>
          <pc:docMk/>
          <pc:sldMk cId="2344945425" sldId="262"/>
        </pc:sldMkLst>
        <pc:spChg chg="mod">
          <ac:chgData name="竹内 瑞騎" userId="5af3c2b7-0edc-4bf8-a5c6-470abfb532c7" providerId="ADAL" clId="{6AC3FF70-F15B-4CB8-A13D-308F2013E796}" dt="2024-06-18T07:22:50.158" v="937" actId="20577"/>
          <ac:spMkLst>
            <pc:docMk/>
            <pc:sldMk cId="2344945425" sldId="262"/>
            <ac:spMk id="2" creationId="{B20C1EFE-8DAD-45E7-BC63-178A84C9682A}"/>
          </ac:spMkLst>
        </pc:spChg>
        <pc:spChg chg="mod">
          <ac:chgData name="竹内 瑞騎" userId="5af3c2b7-0edc-4bf8-a5c6-470abfb532c7" providerId="ADAL" clId="{6AC3FF70-F15B-4CB8-A13D-308F2013E796}" dt="2024-06-18T07:06:59.028" v="701" actId="20577"/>
          <ac:spMkLst>
            <pc:docMk/>
            <pc:sldMk cId="2344945425" sldId="262"/>
            <ac:spMk id="3" creationId="{4754954F-DB73-4C1E-A20F-39EE8CA712F1}"/>
          </ac:spMkLst>
        </pc:spChg>
        <pc:picChg chg="add mod">
          <ac:chgData name="竹内 瑞騎" userId="5af3c2b7-0edc-4bf8-a5c6-470abfb532c7" providerId="ADAL" clId="{6AC3FF70-F15B-4CB8-A13D-308F2013E796}" dt="2024-06-18T07:23:27.750" v="940" actId="1076"/>
          <ac:picMkLst>
            <pc:docMk/>
            <pc:sldMk cId="2344945425" sldId="262"/>
            <ac:picMk id="5" creationId="{7BE7AB76-0C6C-82D7-1103-1E6F203286B1}"/>
          </ac:picMkLst>
        </pc:picChg>
        <pc:picChg chg="del">
          <ac:chgData name="竹内 瑞騎" userId="5af3c2b7-0edc-4bf8-a5c6-470abfb532c7" providerId="ADAL" clId="{6AC3FF70-F15B-4CB8-A13D-308F2013E796}" dt="2024-06-18T07:05:40.876" v="637" actId="478"/>
          <ac:picMkLst>
            <pc:docMk/>
            <pc:sldMk cId="2344945425" sldId="262"/>
            <ac:picMk id="6" creationId="{647ED163-A474-8901-281D-B0FA79354243}"/>
          </ac:picMkLst>
        </pc:picChg>
        <pc:picChg chg="add mod">
          <ac:chgData name="竹内 瑞騎" userId="5af3c2b7-0edc-4bf8-a5c6-470abfb532c7" providerId="ADAL" clId="{6AC3FF70-F15B-4CB8-A13D-308F2013E796}" dt="2024-06-18T07:09:12.022" v="748" actId="1076"/>
          <ac:picMkLst>
            <pc:docMk/>
            <pc:sldMk cId="2344945425" sldId="262"/>
            <ac:picMk id="8" creationId="{91BF18E1-519B-F769-3E7F-1B2A00634BDA}"/>
          </ac:picMkLst>
        </pc:picChg>
        <pc:picChg chg="add mod">
          <ac:chgData name="竹内 瑞騎" userId="5af3c2b7-0edc-4bf8-a5c6-470abfb532c7" providerId="ADAL" clId="{6AC3FF70-F15B-4CB8-A13D-308F2013E796}" dt="2024-06-18T07:09:18.588" v="751" actId="14100"/>
          <ac:picMkLst>
            <pc:docMk/>
            <pc:sldMk cId="2344945425" sldId="262"/>
            <ac:picMk id="10" creationId="{6F67E668-6531-D615-202E-944107647BC4}"/>
          </ac:picMkLst>
        </pc:picChg>
        <pc:picChg chg="del mod">
          <ac:chgData name="竹内 瑞騎" userId="5af3c2b7-0edc-4bf8-a5c6-470abfb532c7" providerId="ADAL" clId="{6AC3FF70-F15B-4CB8-A13D-308F2013E796}" dt="2024-06-18T07:08:26.850" v="707" actId="478"/>
          <ac:picMkLst>
            <pc:docMk/>
            <pc:sldMk cId="2344945425" sldId="262"/>
            <ac:picMk id="1028" creationId="{FCE506B4-EBC7-3D4C-0B14-9306296D2B9C}"/>
          </ac:picMkLst>
        </pc:picChg>
        <pc:picChg chg="del">
          <ac:chgData name="竹内 瑞騎" userId="5af3c2b7-0edc-4bf8-a5c6-470abfb532c7" providerId="ADAL" clId="{6AC3FF70-F15B-4CB8-A13D-308F2013E796}" dt="2024-06-18T07:03:55.947" v="632" actId="478"/>
          <ac:picMkLst>
            <pc:docMk/>
            <pc:sldMk cId="2344945425" sldId="262"/>
            <ac:picMk id="1030" creationId="{EBFA578A-98B1-6F99-02E9-6FFF061F46AA}"/>
          </ac:picMkLst>
        </pc:picChg>
      </pc:sldChg>
      <pc:sldChg chg="add del">
        <pc:chgData name="竹内 瑞騎" userId="5af3c2b7-0edc-4bf8-a5c6-470abfb532c7" providerId="ADAL" clId="{6AC3FF70-F15B-4CB8-A13D-308F2013E796}" dt="2024-06-18T07:19:12.589" v="812" actId="2696"/>
        <pc:sldMkLst>
          <pc:docMk/>
          <pc:sldMk cId="3144892598" sldId="266"/>
        </pc:sldMkLst>
      </pc:sldChg>
      <pc:sldChg chg="del">
        <pc:chgData name="竹内 瑞騎" userId="5af3c2b7-0edc-4bf8-a5c6-470abfb532c7" providerId="ADAL" clId="{6AC3FF70-F15B-4CB8-A13D-308F2013E796}" dt="2024-06-18T06:53:08.580" v="229" actId="2696"/>
        <pc:sldMkLst>
          <pc:docMk/>
          <pc:sldMk cId="1026246840" sldId="269"/>
        </pc:sldMkLst>
      </pc:sldChg>
      <pc:sldChg chg="del">
        <pc:chgData name="竹内 瑞騎" userId="5af3c2b7-0edc-4bf8-a5c6-470abfb532c7" providerId="ADAL" clId="{6AC3FF70-F15B-4CB8-A13D-308F2013E796}" dt="2024-06-18T06:53:08.580" v="229" actId="2696"/>
        <pc:sldMkLst>
          <pc:docMk/>
          <pc:sldMk cId="2798609030" sldId="271"/>
        </pc:sldMkLst>
      </pc:sldChg>
      <pc:sldChg chg="del">
        <pc:chgData name="竹内 瑞騎" userId="5af3c2b7-0edc-4bf8-a5c6-470abfb532c7" providerId="ADAL" clId="{6AC3FF70-F15B-4CB8-A13D-308F2013E796}" dt="2024-06-18T06:53:08.580" v="229" actId="2696"/>
        <pc:sldMkLst>
          <pc:docMk/>
          <pc:sldMk cId="1093155120" sldId="277"/>
        </pc:sldMkLst>
      </pc:sldChg>
      <pc:sldChg chg="del">
        <pc:chgData name="竹内 瑞騎" userId="5af3c2b7-0edc-4bf8-a5c6-470abfb532c7" providerId="ADAL" clId="{6AC3FF70-F15B-4CB8-A13D-308F2013E796}" dt="2024-06-18T06:53:08.580" v="229" actId="2696"/>
        <pc:sldMkLst>
          <pc:docMk/>
          <pc:sldMk cId="3229488572" sldId="279"/>
        </pc:sldMkLst>
      </pc:sldChg>
      <pc:sldChg chg="del">
        <pc:chgData name="竹内 瑞騎" userId="5af3c2b7-0edc-4bf8-a5c6-470abfb532c7" providerId="ADAL" clId="{6AC3FF70-F15B-4CB8-A13D-308F2013E796}" dt="2024-06-18T06:53:08.580" v="229" actId="2696"/>
        <pc:sldMkLst>
          <pc:docMk/>
          <pc:sldMk cId="2654658582" sldId="282"/>
        </pc:sldMkLst>
      </pc:sldChg>
      <pc:sldChg chg="addSp delSp modSp mod">
        <pc:chgData name="竹内 瑞騎" userId="5af3c2b7-0edc-4bf8-a5c6-470abfb532c7" providerId="ADAL" clId="{6AC3FF70-F15B-4CB8-A13D-308F2013E796}" dt="2024-06-18T07:27:34.997" v="948" actId="14100"/>
        <pc:sldMkLst>
          <pc:docMk/>
          <pc:sldMk cId="1402086961" sldId="285"/>
        </pc:sldMkLst>
        <pc:spChg chg="del mod">
          <ac:chgData name="竹内 瑞騎" userId="5af3c2b7-0edc-4bf8-a5c6-470abfb532c7" providerId="ADAL" clId="{6AC3FF70-F15B-4CB8-A13D-308F2013E796}" dt="2024-06-18T07:13:07.426" v="761" actId="478"/>
          <ac:spMkLst>
            <pc:docMk/>
            <pc:sldMk cId="1402086961" sldId="285"/>
            <ac:spMk id="2" creationId="{06D44FEA-B41F-68DC-86D4-8C684A56A257}"/>
          </ac:spMkLst>
        </pc:spChg>
        <pc:spChg chg="mod">
          <ac:chgData name="竹内 瑞騎" userId="5af3c2b7-0edc-4bf8-a5c6-470abfb532c7" providerId="ADAL" clId="{6AC3FF70-F15B-4CB8-A13D-308F2013E796}" dt="2024-06-18T07:27:13.559" v="941" actId="14100"/>
          <ac:spMkLst>
            <pc:docMk/>
            <pc:sldMk cId="1402086961" sldId="285"/>
            <ac:spMk id="3" creationId="{E8C09A54-F71A-E69E-B837-0EA5E419545D}"/>
          </ac:spMkLst>
        </pc:spChg>
        <pc:spChg chg="add mod ord">
          <ac:chgData name="竹内 瑞騎" userId="5af3c2b7-0edc-4bf8-a5c6-470abfb532c7" providerId="ADAL" clId="{6AC3FF70-F15B-4CB8-A13D-308F2013E796}" dt="2024-06-18T07:18:26.573" v="810" actId="1076"/>
          <ac:spMkLst>
            <pc:docMk/>
            <pc:sldMk cId="1402086961" sldId="285"/>
            <ac:spMk id="6" creationId="{08CE30E2-5786-D740-5837-311E60162DAD}"/>
          </ac:spMkLst>
        </pc:spChg>
        <pc:picChg chg="add del mod">
          <ac:chgData name="竹内 瑞騎" userId="5af3c2b7-0edc-4bf8-a5c6-470abfb532c7" providerId="ADAL" clId="{6AC3FF70-F15B-4CB8-A13D-308F2013E796}" dt="2024-06-18T07:27:14.676" v="942" actId="478"/>
          <ac:picMkLst>
            <pc:docMk/>
            <pc:sldMk cId="1402086961" sldId="285"/>
            <ac:picMk id="5" creationId="{502C3F8F-15B7-91C7-65D0-230122EE53A9}"/>
          </ac:picMkLst>
        </pc:picChg>
        <pc:picChg chg="add mod">
          <ac:chgData name="竹内 瑞騎" userId="5af3c2b7-0edc-4bf8-a5c6-470abfb532c7" providerId="ADAL" clId="{6AC3FF70-F15B-4CB8-A13D-308F2013E796}" dt="2024-06-18T07:27:34.997" v="948" actId="14100"/>
          <ac:picMkLst>
            <pc:docMk/>
            <pc:sldMk cId="1402086961" sldId="285"/>
            <ac:picMk id="8" creationId="{D7211DDC-1DC2-A38C-5157-2A25C4DDD6DA}"/>
          </ac:picMkLst>
        </pc:picChg>
        <pc:picChg chg="del">
          <ac:chgData name="竹内 瑞騎" userId="5af3c2b7-0edc-4bf8-a5c6-470abfb532c7" providerId="ADAL" clId="{6AC3FF70-F15B-4CB8-A13D-308F2013E796}" dt="2024-06-18T07:12:16.255" v="752" actId="478"/>
          <ac:picMkLst>
            <pc:docMk/>
            <pc:sldMk cId="1402086961" sldId="285"/>
            <ac:picMk id="9" creationId="{FE33261F-4E0D-F8A6-09D8-2E8F2B87E9F4}"/>
          </ac:picMkLst>
        </pc:picChg>
      </pc:sldChg>
      <pc:sldChg chg="del">
        <pc:chgData name="竹内 瑞騎" userId="5af3c2b7-0edc-4bf8-a5c6-470abfb532c7" providerId="ADAL" clId="{6AC3FF70-F15B-4CB8-A13D-308F2013E796}" dt="2024-06-18T06:51:54.881" v="125" actId="2696"/>
        <pc:sldMkLst>
          <pc:docMk/>
          <pc:sldMk cId="3692251786" sldId="286"/>
        </pc:sldMkLst>
      </pc:sldChg>
      <pc:sldChg chg="del">
        <pc:chgData name="竹内 瑞騎" userId="5af3c2b7-0edc-4bf8-a5c6-470abfb532c7" providerId="ADAL" clId="{6AC3FF70-F15B-4CB8-A13D-308F2013E796}" dt="2024-06-18T06:46:55.433" v="124" actId="2696"/>
        <pc:sldMkLst>
          <pc:docMk/>
          <pc:sldMk cId="4141046016" sldId="287"/>
        </pc:sldMkLst>
      </pc:sldChg>
      <pc:sldChg chg="modSp mod">
        <pc:chgData name="竹内 瑞騎" userId="5af3c2b7-0edc-4bf8-a5c6-470abfb532c7" providerId="ADAL" clId="{6AC3FF70-F15B-4CB8-A13D-308F2013E796}" dt="2024-06-18T06:54:42.686" v="361" actId="20577"/>
        <pc:sldMkLst>
          <pc:docMk/>
          <pc:sldMk cId="1482589568" sldId="288"/>
        </pc:sldMkLst>
        <pc:spChg chg="mod">
          <ac:chgData name="竹内 瑞騎" userId="5af3c2b7-0edc-4bf8-a5c6-470abfb532c7" providerId="ADAL" clId="{6AC3FF70-F15B-4CB8-A13D-308F2013E796}" dt="2024-06-18T06:54:42.686" v="361" actId="20577"/>
          <ac:spMkLst>
            <pc:docMk/>
            <pc:sldMk cId="1482589568" sldId="288"/>
            <ac:spMk id="2" creationId="{09FB2EE5-9CE5-CD82-E805-0D793AC8CDBE}"/>
          </ac:spMkLst>
        </pc:spChg>
      </pc:sldChg>
      <pc:sldChg chg="modSp mod">
        <pc:chgData name="竹内 瑞騎" userId="5af3c2b7-0edc-4bf8-a5c6-470abfb532c7" providerId="ADAL" clId="{6AC3FF70-F15B-4CB8-A13D-308F2013E796}" dt="2024-06-18T07:20:34.601" v="873" actId="20577"/>
        <pc:sldMkLst>
          <pc:docMk/>
          <pc:sldMk cId="2961430333" sldId="290"/>
        </pc:sldMkLst>
        <pc:spChg chg="mod">
          <ac:chgData name="竹内 瑞騎" userId="5af3c2b7-0edc-4bf8-a5c6-470abfb532c7" providerId="ADAL" clId="{6AC3FF70-F15B-4CB8-A13D-308F2013E796}" dt="2024-06-18T07:20:34.601" v="873" actId="20577"/>
          <ac:spMkLst>
            <pc:docMk/>
            <pc:sldMk cId="2961430333" sldId="290"/>
            <ac:spMk id="2" creationId="{CB225D61-3C0F-4B77-84B4-77016EA60770}"/>
          </ac:spMkLst>
        </pc:spChg>
      </pc:sldChg>
    </pc:docChg>
  </pc:docChgLst>
  <pc:docChgLst>
    <pc:chgData name="小俣 崇一郎" userId="61ae0c71-2c51-40be-b04e-6ba2a30a2c2f" providerId="ADAL" clId="{7AF89FB8-877C-490D-8093-4A1AA9E1A1B9}"/>
    <pc:docChg chg="custSel delSld modSld">
      <pc:chgData name="小俣 崇一郎" userId="61ae0c71-2c51-40be-b04e-6ba2a30a2c2f" providerId="ADAL" clId="{7AF89FB8-877C-490D-8093-4A1AA9E1A1B9}" dt="2022-07-28T01:06:19.665" v="617"/>
      <pc:docMkLst>
        <pc:docMk/>
      </pc:docMkLst>
      <pc:sldChg chg="modSp mod">
        <pc:chgData name="小俣 崇一郎" userId="61ae0c71-2c51-40be-b04e-6ba2a30a2c2f" providerId="ADAL" clId="{7AF89FB8-877C-490D-8093-4A1AA9E1A1B9}" dt="2022-07-28T01:06:19.665" v="617"/>
        <pc:sldMkLst>
          <pc:docMk/>
          <pc:sldMk cId="982488274" sldId="256"/>
        </pc:sldMkLst>
        <pc:spChg chg="mod">
          <ac:chgData name="小俣 崇一郎" userId="61ae0c71-2c51-40be-b04e-6ba2a30a2c2f" providerId="ADAL" clId="{7AF89FB8-877C-490D-8093-4A1AA9E1A1B9}" dt="2022-07-28T01:06:19.665" v="617"/>
          <ac:spMkLst>
            <pc:docMk/>
            <pc:sldMk cId="982488274" sldId="256"/>
            <ac:spMk id="2" creationId="{DE9997B1-038E-4AB1-9840-965DEFC35513}"/>
          </ac:spMkLst>
        </pc:spChg>
      </pc:sldChg>
      <pc:sldChg chg="modSp mod">
        <pc:chgData name="小俣 崇一郎" userId="61ae0c71-2c51-40be-b04e-6ba2a30a2c2f" providerId="ADAL" clId="{7AF89FB8-877C-490D-8093-4A1AA9E1A1B9}" dt="2022-07-28T00:58:53.891" v="192"/>
        <pc:sldMkLst>
          <pc:docMk/>
          <pc:sldMk cId="2344945425" sldId="262"/>
        </pc:sldMkLst>
        <pc:spChg chg="mod">
          <ac:chgData name="小俣 崇一郎" userId="61ae0c71-2c51-40be-b04e-6ba2a30a2c2f" providerId="ADAL" clId="{7AF89FB8-877C-490D-8093-4A1AA9E1A1B9}" dt="2022-07-28T00:58:53.891" v="192"/>
          <ac:spMkLst>
            <pc:docMk/>
            <pc:sldMk cId="2344945425" sldId="262"/>
            <ac:spMk id="2" creationId="{B20C1EFE-8DAD-45E7-BC63-178A84C9682A}"/>
          </ac:spMkLst>
        </pc:spChg>
      </pc:sldChg>
      <pc:sldChg chg="del">
        <pc:chgData name="小俣 崇一郎" userId="61ae0c71-2c51-40be-b04e-6ba2a30a2c2f" providerId="ADAL" clId="{7AF89FB8-877C-490D-8093-4A1AA9E1A1B9}" dt="2022-07-28T00:56:38.843" v="0" actId="2696"/>
        <pc:sldMkLst>
          <pc:docMk/>
          <pc:sldMk cId="1480202230" sldId="268"/>
        </pc:sldMkLst>
      </pc:sldChg>
      <pc:sldChg chg="modSp mod">
        <pc:chgData name="小俣 崇一郎" userId="61ae0c71-2c51-40be-b04e-6ba2a30a2c2f" providerId="ADAL" clId="{7AF89FB8-877C-490D-8093-4A1AA9E1A1B9}" dt="2022-07-28T01:03:53.310" v="321" actId="27636"/>
        <pc:sldMkLst>
          <pc:docMk/>
          <pc:sldMk cId="3838971652" sldId="273"/>
        </pc:sldMkLst>
        <pc:spChg chg="mod">
          <ac:chgData name="小俣 崇一郎" userId="61ae0c71-2c51-40be-b04e-6ba2a30a2c2f" providerId="ADAL" clId="{7AF89FB8-877C-490D-8093-4A1AA9E1A1B9}" dt="2022-07-28T01:03:53.310" v="321" actId="27636"/>
          <ac:spMkLst>
            <pc:docMk/>
            <pc:sldMk cId="3838971652" sldId="273"/>
            <ac:spMk id="2" creationId="{C7D6A831-B0FE-45A8-95A7-9B2D60955A6D}"/>
          </ac:spMkLst>
        </pc:spChg>
      </pc:sldChg>
      <pc:sldChg chg="modSp mod">
        <pc:chgData name="小俣 崇一郎" userId="61ae0c71-2c51-40be-b04e-6ba2a30a2c2f" providerId="ADAL" clId="{7AF89FB8-877C-490D-8093-4A1AA9E1A1B9}" dt="2022-07-28T01:05:39.038" v="574"/>
        <pc:sldMkLst>
          <pc:docMk/>
          <pc:sldMk cId="3245360900" sldId="275"/>
        </pc:sldMkLst>
        <pc:spChg chg="mod">
          <ac:chgData name="小俣 崇一郎" userId="61ae0c71-2c51-40be-b04e-6ba2a30a2c2f" providerId="ADAL" clId="{7AF89FB8-877C-490D-8093-4A1AA9E1A1B9}" dt="2022-07-28T01:05:39.038" v="574"/>
          <ac:spMkLst>
            <pc:docMk/>
            <pc:sldMk cId="3245360900" sldId="275"/>
            <ac:spMk id="2" creationId="{C7D6A831-B0FE-45A8-95A7-9B2D60955A6D}"/>
          </ac:spMkLst>
        </pc:spChg>
      </pc:sldChg>
      <pc:sldChg chg="del">
        <pc:chgData name="小俣 崇一郎" userId="61ae0c71-2c51-40be-b04e-6ba2a30a2c2f" providerId="ADAL" clId="{7AF89FB8-877C-490D-8093-4A1AA9E1A1B9}" dt="2022-07-28T00:57:26.709" v="17" actId="2696"/>
        <pc:sldMkLst>
          <pc:docMk/>
          <pc:sldMk cId="2492961828" sldId="280"/>
        </pc:sldMkLst>
      </pc:sldChg>
    </pc:docChg>
  </pc:docChgLst>
  <pc:docChgLst>
    <pc:chgData name="中島 弘隆" userId="3afca8b5-453f-41dd-9b6f-05984cd7bf57" providerId="ADAL" clId="{1E81737D-1B15-46EF-A013-E4EE87935B45}"/>
    <pc:docChg chg="undo redo custSel addSld modSld sldOrd">
      <pc:chgData name="中島 弘隆" userId="3afca8b5-453f-41dd-9b6f-05984cd7bf57" providerId="ADAL" clId="{1E81737D-1B15-46EF-A013-E4EE87935B45}" dt="2023-07-25T09:46:54.790" v="2470" actId="20577"/>
      <pc:docMkLst>
        <pc:docMk/>
      </pc:docMkLst>
      <pc:sldChg chg="ord">
        <pc:chgData name="中島 弘隆" userId="3afca8b5-453f-41dd-9b6f-05984cd7bf57" providerId="ADAL" clId="{1E81737D-1B15-46EF-A013-E4EE87935B45}" dt="2023-07-25T08:41:39.299" v="877"/>
        <pc:sldMkLst>
          <pc:docMk/>
          <pc:sldMk cId="2197343731" sldId="265"/>
        </pc:sldMkLst>
      </pc:sldChg>
      <pc:sldChg chg="modSp mod">
        <pc:chgData name="中島 弘隆" userId="3afca8b5-453f-41dd-9b6f-05984cd7bf57" providerId="ADAL" clId="{1E81737D-1B15-46EF-A013-E4EE87935B45}" dt="2023-07-25T06:54:36.042" v="608"/>
        <pc:sldMkLst>
          <pc:docMk/>
          <pc:sldMk cId="3144892598" sldId="266"/>
        </pc:sldMkLst>
        <pc:spChg chg="mod">
          <ac:chgData name="中島 弘隆" userId="3afca8b5-453f-41dd-9b6f-05984cd7bf57" providerId="ADAL" clId="{1E81737D-1B15-46EF-A013-E4EE87935B45}" dt="2023-07-25T06:54:36.042" v="608"/>
          <ac:spMkLst>
            <pc:docMk/>
            <pc:sldMk cId="3144892598" sldId="266"/>
            <ac:spMk id="2" creationId="{9D61F8E4-71A6-4E2D-BE19-C6F066BA7C34}"/>
          </ac:spMkLst>
        </pc:spChg>
        <pc:picChg chg="mod">
          <ac:chgData name="中島 弘隆" userId="3afca8b5-453f-41dd-9b6f-05984cd7bf57" providerId="ADAL" clId="{1E81737D-1B15-46EF-A013-E4EE87935B45}" dt="2023-07-25T06:53:17.157" v="607" actId="1076"/>
          <ac:picMkLst>
            <pc:docMk/>
            <pc:sldMk cId="3144892598" sldId="266"/>
            <ac:picMk id="5" creationId="{A7EFEDC8-F04A-487A-8666-C8916BFC57CE}"/>
          </ac:picMkLst>
        </pc:picChg>
      </pc:sldChg>
      <pc:sldChg chg="modSp mod">
        <pc:chgData name="中島 弘隆" userId="3afca8b5-453f-41dd-9b6f-05984cd7bf57" providerId="ADAL" clId="{1E81737D-1B15-46EF-A013-E4EE87935B45}" dt="2023-07-25T06:50:29.201" v="437" actId="14100"/>
        <pc:sldMkLst>
          <pc:docMk/>
          <pc:sldMk cId="1026246840" sldId="269"/>
        </pc:sldMkLst>
        <pc:spChg chg="mod">
          <ac:chgData name="中島 弘隆" userId="3afca8b5-453f-41dd-9b6f-05984cd7bf57" providerId="ADAL" clId="{1E81737D-1B15-46EF-A013-E4EE87935B45}" dt="2023-07-25T06:50:26.200" v="436" actId="1076"/>
          <ac:spMkLst>
            <pc:docMk/>
            <pc:sldMk cId="1026246840" sldId="269"/>
            <ac:spMk id="2" creationId="{9D61F8E4-71A6-4E2D-BE19-C6F066BA7C34}"/>
          </ac:spMkLst>
        </pc:spChg>
        <pc:spChg chg="mod">
          <ac:chgData name="中島 弘隆" userId="3afca8b5-453f-41dd-9b6f-05984cd7bf57" providerId="ADAL" clId="{1E81737D-1B15-46EF-A013-E4EE87935B45}" dt="2023-07-25T06:50:29.201" v="437" actId="14100"/>
          <ac:spMkLst>
            <pc:docMk/>
            <pc:sldMk cId="1026246840" sldId="269"/>
            <ac:spMk id="3" creationId="{BACCAC91-2D8B-4798-8817-C875074FE362}"/>
          </ac:spMkLst>
        </pc:spChg>
        <pc:picChg chg="mod">
          <ac:chgData name="中島 弘隆" userId="3afca8b5-453f-41dd-9b6f-05984cd7bf57" providerId="ADAL" clId="{1E81737D-1B15-46EF-A013-E4EE87935B45}" dt="2023-07-25T06:48:17.988" v="376" actId="14100"/>
          <ac:picMkLst>
            <pc:docMk/>
            <pc:sldMk cId="1026246840" sldId="269"/>
            <ac:picMk id="5" creationId="{6D8146ED-F6FB-4BE2-B880-F793F7C6B59F}"/>
          </ac:picMkLst>
        </pc:picChg>
      </pc:sldChg>
      <pc:sldChg chg="modSp mod">
        <pc:chgData name="中島 弘隆" userId="3afca8b5-453f-41dd-9b6f-05984cd7bf57" providerId="ADAL" clId="{1E81737D-1B15-46EF-A013-E4EE87935B45}" dt="2023-07-25T06:51:42.846" v="520" actId="14100"/>
        <pc:sldMkLst>
          <pc:docMk/>
          <pc:sldMk cId="2798609030" sldId="271"/>
        </pc:sldMkLst>
        <pc:spChg chg="mod">
          <ac:chgData name="中島 弘隆" userId="3afca8b5-453f-41dd-9b6f-05984cd7bf57" providerId="ADAL" clId="{1E81737D-1B15-46EF-A013-E4EE87935B45}" dt="2023-07-25T06:51:19.229" v="515" actId="20577"/>
          <ac:spMkLst>
            <pc:docMk/>
            <pc:sldMk cId="2798609030" sldId="271"/>
            <ac:spMk id="2" creationId="{9D61F8E4-71A6-4E2D-BE19-C6F066BA7C34}"/>
          </ac:spMkLst>
        </pc:spChg>
        <pc:picChg chg="mod">
          <ac:chgData name="中島 弘隆" userId="3afca8b5-453f-41dd-9b6f-05984cd7bf57" providerId="ADAL" clId="{1E81737D-1B15-46EF-A013-E4EE87935B45}" dt="2023-07-25T06:51:42.846" v="520" actId="14100"/>
          <ac:picMkLst>
            <pc:docMk/>
            <pc:sldMk cId="2798609030" sldId="271"/>
            <ac:picMk id="5" creationId="{CE6F57C9-A47E-4426-9F46-740D99AF419E}"/>
          </ac:picMkLst>
        </pc:picChg>
      </pc:sldChg>
      <pc:sldChg chg="modSp mod">
        <pc:chgData name="中島 弘隆" userId="3afca8b5-453f-41dd-9b6f-05984cd7bf57" providerId="ADAL" clId="{1E81737D-1B15-46EF-A013-E4EE87935B45}" dt="2023-07-25T00:55:17.193" v="1" actId="14100"/>
        <pc:sldMkLst>
          <pc:docMk/>
          <pc:sldMk cId="3838971652" sldId="273"/>
        </pc:sldMkLst>
        <pc:spChg chg="mod">
          <ac:chgData name="中島 弘隆" userId="3afca8b5-453f-41dd-9b6f-05984cd7bf57" providerId="ADAL" clId="{1E81737D-1B15-46EF-A013-E4EE87935B45}" dt="2023-07-25T00:55:17.193" v="1" actId="14100"/>
          <ac:spMkLst>
            <pc:docMk/>
            <pc:sldMk cId="3838971652" sldId="273"/>
            <ac:spMk id="2" creationId="{C7D6A831-B0FE-45A8-95A7-9B2D60955A6D}"/>
          </ac:spMkLst>
        </pc:spChg>
      </pc:sldChg>
      <pc:sldChg chg="modSp mod">
        <pc:chgData name="中島 弘隆" userId="3afca8b5-453f-41dd-9b6f-05984cd7bf57" providerId="ADAL" clId="{1E81737D-1B15-46EF-A013-E4EE87935B45}" dt="2023-07-25T06:52:00.994" v="521"/>
        <pc:sldMkLst>
          <pc:docMk/>
          <pc:sldMk cId="1093155120" sldId="277"/>
        </pc:sldMkLst>
        <pc:spChg chg="mod">
          <ac:chgData name="中島 弘隆" userId="3afca8b5-453f-41dd-9b6f-05984cd7bf57" providerId="ADAL" clId="{1E81737D-1B15-46EF-A013-E4EE87935B45}" dt="2023-07-25T06:52:00.994" v="521"/>
          <ac:spMkLst>
            <pc:docMk/>
            <pc:sldMk cId="1093155120" sldId="277"/>
            <ac:spMk id="2" creationId="{99B24106-D554-448E-819D-695B0C7788BD}"/>
          </ac:spMkLst>
        </pc:spChg>
        <pc:picChg chg="mod">
          <ac:chgData name="中島 弘隆" userId="3afca8b5-453f-41dd-9b6f-05984cd7bf57" providerId="ADAL" clId="{1E81737D-1B15-46EF-A013-E4EE87935B45}" dt="2023-07-25T06:51:36.194" v="518" actId="14100"/>
          <ac:picMkLst>
            <pc:docMk/>
            <pc:sldMk cId="1093155120" sldId="277"/>
            <ac:picMk id="5" creationId="{E1C7EB65-EFFE-4CA7-9703-483A34B96C21}"/>
          </ac:picMkLst>
        </pc:picChg>
      </pc:sldChg>
      <pc:sldChg chg="modSp mod">
        <pc:chgData name="中島 弘隆" userId="3afca8b5-453f-41dd-9b6f-05984cd7bf57" providerId="ADAL" clId="{1E81737D-1B15-46EF-A013-E4EE87935B45}" dt="2023-07-25T06:52:57.815" v="601" actId="20577"/>
        <pc:sldMkLst>
          <pc:docMk/>
          <pc:sldMk cId="3229488572" sldId="279"/>
        </pc:sldMkLst>
        <pc:spChg chg="mod">
          <ac:chgData name="中島 弘隆" userId="3afca8b5-453f-41dd-9b6f-05984cd7bf57" providerId="ADAL" clId="{1E81737D-1B15-46EF-A013-E4EE87935B45}" dt="2023-07-25T06:52:57.815" v="601" actId="20577"/>
          <ac:spMkLst>
            <pc:docMk/>
            <pc:sldMk cId="3229488572" sldId="279"/>
            <ac:spMk id="2" creationId="{99B24106-D554-448E-819D-695B0C7788BD}"/>
          </ac:spMkLst>
        </pc:spChg>
      </pc:sldChg>
      <pc:sldChg chg="modSp mod">
        <pc:chgData name="中島 弘隆" userId="3afca8b5-453f-41dd-9b6f-05984cd7bf57" providerId="ADAL" clId="{1E81737D-1B15-46EF-A013-E4EE87935B45}" dt="2023-07-25T06:50:20.108" v="435" actId="1076"/>
        <pc:sldMkLst>
          <pc:docMk/>
          <pc:sldMk cId="2654658582" sldId="282"/>
        </pc:sldMkLst>
        <pc:spChg chg="mod">
          <ac:chgData name="中島 弘隆" userId="3afca8b5-453f-41dd-9b6f-05984cd7bf57" providerId="ADAL" clId="{1E81737D-1B15-46EF-A013-E4EE87935B45}" dt="2023-07-25T06:50:20.108" v="435" actId="1076"/>
          <ac:spMkLst>
            <pc:docMk/>
            <pc:sldMk cId="2654658582" sldId="282"/>
            <ac:spMk id="2" creationId="{9D61F8E4-71A6-4E2D-BE19-C6F066BA7C34}"/>
          </ac:spMkLst>
        </pc:spChg>
        <pc:spChg chg="mod">
          <ac:chgData name="中島 弘隆" userId="3afca8b5-453f-41dd-9b6f-05984cd7bf57" providerId="ADAL" clId="{1E81737D-1B15-46EF-A013-E4EE87935B45}" dt="2023-07-25T06:50:05.374" v="434" actId="14100"/>
          <ac:spMkLst>
            <pc:docMk/>
            <pc:sldMk cId="2654658582" sldId="282"/>
            <ac:spMk id="3" creationId="{BACCAC91-2D8B-4798-8817-C875074FE362}"/>
          </ac:spMkLst>
        </pc:spChg>
        <pc:picChg chg="mod">
          <ac:chgData name="中島 弘隆" userId="3afca8b5-453f-41dd-9b6f-05984cd7bf57" providerId="ADAL" clId="{1E81737D-1B15-46EF-A013-E4EE87935B45}" dt="2023-07-25T06:49:24.821" v="419" actId="1076"/>
          <ac:picMkLst>
            <pc:docMk/>
            <pc:sldMk cId="2654658582" sldId="282"/>
            <ac:picMk id="10" creationId="{F052B53A-F21F-401A-8711-6A5DF9087C65}"/>
          </ac:picMkLst>
        </pc:picChg>
      </pc:sldChg>
      <pc:sldChg chg="modSp mod">
        <pc:chgData name="中島 弘隆" userId="3afca8b5-453f-41dd-9b6f-05984cd7bf57" providerId="ADAL" clId="{1E81737D-1B15-46EF-A013-E4EE87935B45}" dt="2023-07-25T06:55:41.840" v="874" actId="20577"/>
        <pc:sldMkLst>
          <pc:docMk/>
          <pc:sldMk cId="4141046016" sldId="287"/>
        </pc:sldMkLst>
        <pc:spChg chg="mod">
          <ac:chgData name="中島 弘隆" userId="3afca8b5-453f-41dd-9b6f-05984cd7bf57" providerId="ADAL" clId="{1E81737D-1B15-46EF-A013-E4EE87935B45}" dt="2023-07-25T06:55:41.840" v="874" actId="20577"/>
          <ac:spMkLst>
            <pc:docMk/>
            <pc:sldMk cId="4141046016" sldId="287"/>
            <ac:spMk id="2" creationId="{AAA7C17E-865D-78E4-CAA1-53B9F6C1E52D}"/>
          </ac:spMkLst>
        </pc:spChg>
      </pc:sldChg>
      <pc:sldChg chg="modSp new mod">
        <pc:chgData name="中島 弘隆" userId="3afca8b5-453f-41dd-9b6f-05984cd7bf57" providerId="ADAL" clId="{1E81737D-1B15-46EF-A013-E4EE87935B45}" dt="2023-07-25T08:56:45.966" v="1711" actId="20577"/>
        <pc:sldMkLst>
          <pc:docMk/>
          <pc:sldMk cId="1482589568" sldId="288"/>
        </pc:sldMkLst>
        <pc:spChg chg="mod">
          <ac:chgData name="中島 弘隆" userId="3afca8b5-453f-41dd-9b6f-05984cd7bf57" providerId="ADAL" clId="{1E81737D-1B15-46EF-A013-E4EE87935B45}" dt="2023-07-25T08:56:45.966" v="1711" actId="20577"/>
          <ac:spMkLst>
            <pc:docMk/>
            <pc:sldMk cId="1482589568" sldId="288"/>
            <ac:spMk id="2" creationId="{09FB2EE5-9CE5-CD82-E805-0D793AC8CDBE}"/>
          </ac:spMkLst>
        </pc:spChg>
        <pc:spChg chg="mod">
          <ac:chgData name="中島 弘隆" userId="3afca8b5-453f-41dd-9b6f-05984cd7bf57" providerId="ADAL" clId="{1E81737D-1B15-46EF-A013-E4EE87935B45}" dt="2023-07-25T08:41:44.750" v="894" actId="20577"/>
          <ac:spMkLst>
            <pc:docMk/>
            <pc:sldMk cId="1482589568" sldId="288"/>
            <ac:spMk id="3" creationId="{F8DDBD67-1936-AB7C-FB66-C3F9A2335528}"/>
          </ac:spMkLst>
        </pc:spChg>
      </pc:sldChg>
      <pc:sldChg chg="modSp new mod">
        <pc:chgData name="中島 弘隆" userId="3afca8b5-453f-41dd-9b6f-05984cd7bf57" providerId="ADAL" clId="{1E81737D-1B15-46EF-A013-E4EE87935B45}" dt="2023-07-25T09:46:54.790" v="2470" actId="20577"/>
        <pc:sldMkLst>
          <pc:docMk/>
          <pc:sldMk cId="1179744898" sldId="289"/>
        </pc:sldMkLst>
        <pc:spChg chg="mod">
          <ac:chgData name="中島 弘隆" userId="3afca8b5-453f-41dd-9b6f-05984cd7bf57" providerId="ADAL" clId="{1E81737D-1B15-46EF-A013-E4EE87935B45}" dt="2023-07-25T09:46:54.790" v="2470" actId="20577"/>
          <ac:spMkLst>
            <pc:docMk/>
            <pc:sldMk cId="1179744898" sldId="289"/>
            <ac:spMk id="2" creationId="{9FEDA973-F23B-C1A8-0B37-C957D871099F}"/>
          </ac:spMkLst>
        </pc:spChg>
        <pc:spChg chg="mod">
          <ac:chgData name="中島 弘隆" userId="3afca8b5-453f-41dd-9b6f-05984cd7bf57" providerId="ADAL" clId="{1E81737D-1B15-46EF-A013-E4EE87935B45}" dt="2023-07-25T08:56:55.852" v="1734" actId="20577"/>
          <ac:spMkLst>
            <pc:docMk/>
            <pc:sldMk cId="1179744898" sldId="289"/>
            <ac:spMk id="3" creationId="{E16FBF19-5AF4-522A-C616-79DB50A0C41F}"/>
          </ac:spMkLst>
        </pc:spChg>
      </pc:sldChg>
    </pc:docChg>
  </pc:docChgLst>
  <pc:docChgLst>
    <pc:chgData name="竹内 瑞騎" userId="5af3c2b7-0edc-4bf8-a5c6-470abfb532c7" providerId="ADAL" clId="{8E5EF61E-D013-49F9-A6E8-DEF6DADA4250}"/>
    <pc:docChg chg="undo custSel addSld delSld modSld">
      <pc:chgData name="竹内 瑞騎" userId="5af3c2b7-0edc-4bf8-a5c6-470abfb532c7" providerId="ADAL" clId="{8E5EF61E-D013-49F9-A6E8-DEF6DADA4250}" dt="2024-09-05T05:56:47.409" v="1090" actId="1076"/>
      <pc:docMkLst>
        <pc:docMk/>
      </pc:docMkLst>
      <pc:sldChg chg="modSp mod">
        <pc:chgData name="竹内 瑞騎" userId="5af3c2b7-0edc-4bf8-a5c6-470abfb532c7" providerId="ADAL" clId="{8E5EF61E-D013-49F9-A6E8-DEF6DADA4250}" dt="2024-09-05T04:48:47.915" v="1014" actId="20577"/>
        <pc:sldMkLst>
          <pc:docMk/>
          <pc:sldMk cId="982488274" sldId="256"/>
        </pc:sldMkLst>
        <pc:spChg chg="mod">
          <ac:chgData name="竹内 瑞騎" userId="5af3c2b7-0edc-4bf8-a5c6-470abfb532c7" providerId="ADAL" clId="{8E5EF61E-D013-49F9-A6E8-DEF6DADA4250}" dt="2024-09-05T04:11:57.315" v="915" actId="20577"/>
          <ac:spMkLst>
            <pc:docMk/>
            <pc:sldMk cId="982488274" sldId="256"/>
            <ac:spMk id="2" creationId="{DE9997B1-038E-4AB1-9840-965DEFC35513}"/>
          </ac:spMkLst>
        </pc:spChg>
        <pc:spChg chg="mod">
          <ac:chgData name="竹内 瑞騎" userId="5af3c2b7-0edc-4bf8-a5c6-470abfb532c7" providerId="ADAL" clId="{8E5EF61E-D013-49F9-A6E8-DEF6DADA4250}" dt="2024-09-05T04:48:47.915" v="1014" actId="20577"/>
          <ac:spMkLst>
            <pc:docMk/>
            <pc:sldMk cId="982488274" sldId="256"/>
            <ac:spMk id="3" creationId="{BF5CB221-AFF4-4662-96B1-F5DE614A1046}"/>
          </ac:spMkLst>
        </pc:spChg>
      </pc:sldChg>
      <pc:sldChg chg="modSp mod">
        <pc:chgData name="竹内 瑞騎" userId="5af3c2b7-0edc-4bf8-a5c6-470abfb532c7" providerId="ADAL" clId="{8E5EF61E-D013-49F9-A6E8-DEF6DADA4250}" dt="2024-09-05T04:11:50.327" v="908" actId="120"/>
        <pc:sldMkLst>
          <pc:docMk/>
          <pc:sldMk cId="2344945425" sldId="262"/>
        </pc:sldMkLst>
        <pc:spChg chg="mod">
          <ac:chgData name="竹内 瑞騎" userId="5af3c2b7-0edc-4bf8-a5c6-470abfb532c7" providerId="ADAL" clId="{8E5EF61E-D013-49F9-A6E8-DEF6DADA4250}" dt="2024-09-04T06:39:03.165" v="54" actId="1076"/>
          <ac:spMkLst>
            <pc:docMk/>
            <pc:sldMk cId="2344945425" sldId="262"/>
            <ac:spMk id="2" creationId="{B20C1EFE-8DAD-45E7-BC63-178A84C9682A}"/>
          </ac:spMkLst>
        </pc:spChg>
        <pc:spChg chg="mod">
          <ac:chgData name="竹内 瑞騎" userId="5af3c2b7-0edc-4bf8-a5c6-470abfb532c7" providerId="ADAL" clId="{8E5EF61E-D013-49F9-A6E8-DEF6DADA4250}" dt="2024-09-05T04:11:50.327" v="908" actId="120"/>
          <ac:spMkLst>
            <pc:docMk/>
            <pc:sldMk cId="2344945425" sldId="262"/>
            <ac:spMk id="3" creationId="{4754954F-DB73-4C1E-A20F-39EE8CA712F1}"/>
          </ac:spMkLst>
        </pc:spChg>
        <pc:picChg chg="mod">
          <ac:chgData name="竹内 瑞騎" userId="5af3c2b7-0edc-4bf8-a5c6-470abfb532c7" providerId="ADAL" clId="{8E5EF61E-D013-49F9-A6E8-DEF6DADA4250}" dt="2024-09-04T06:39:07.718" v="56" actId="1076"/>
          <ac:picMkLst>
            <pc:docMk/>
            <pc:sldMk cId="2344945425" sldId="262"/>
            <ac:picMk id="5" creationId="{7BE7AB76-0C6C-82D7-1103-1E6F203286B1}"/>
          </ac:picMkLst>
        </pc:picChg>
      </pc:sldChg>
      <pc:sldChg chg="addSp modSp mod">
        <pc:chgData name="竹内 瑞騎" userId="5af3c2b7-0edc-4bf8-a5c6-470abfb532c7" providerId="ADAL" clId="{8E5EF61E-D013-49F9-A6E8-DEF6DADA4250}" dt="2024-09-04T06:39:52.610" v="102" actId="1076"/>
        <pc:sldMkLst>
          <pc:docMk/>
          <pc:sldMk cId="1402086961" sldId="285"/>
        </pc:sldMkLst>
        <pc:spChg chg="add mod">
          <ac:chgData name="竹内 瑞騎" userId="5af3c2b7-0edc-4bf8-a5c6-470abfb532c7" providerId="ADAL" clId="{8E5EF61E-D013-49F9-A6E8-DEF6DADA4250}" dt="2024-09-04T06:39:52.610" v="102" actId="1076"/>
          <ac:spMkLst>
            <pc:docMk/>
            <pc:sldMk cId="1402086961" sldId="285"/>
            <ac:spMk id="2" creationId="{3C448A5D-C489-23FE-51F6-8EBCDE648754}"/>
          </ac:spMkLst>
        </pc:spChg>
        <pc:spChg chg="mod">
          <ac:chgData name="竹内 瑞騎" userId="5af3c2b7-0edc-4bf8-a5c6-470abfb532c7" providerId="ADAL" clId="{8E5EF61E-D013-49F9-A6E8-DEF6DADA4250}" dt="2024-09-04T06:39:17.098" v="63" actId="20577"/>
          <ac:spMkLst>
            <pc:docMk/>
            <pc:sldMk cId="1402086961" sldId="285"/>
            <ac:spMk id="3" creationId="{E8C09A54-F71A-E69E-B837-0EA5E419545D}"/>
          </ac:spMkLst>
        </pc:spChg>
      </pc:sldChg>
      <pc:sldChg chg="addSp delSp modSp mod">
        <pc:chgData name="竹内 瑞騎" userId="5af3c2b7-0edc-4bf8-a5c6-470abfb532c7" providerId="ADAL" clId="{8E5EF61E-D013-49F9-A6E8-DEF6DADA4250}" dt="2024-09-05T05:56:47.409" v="1090" actId="1076"/>
        <pc:sldMkLst>
          <pc:docMk/>
          <pc:sldMk cId="1482589568" sldId="288"/>
        </pc:sldMkLst>
        <pc:spChg chg="mod">
          <ac:chgData name="竹内 瑞騎" userId="5af3c2b7-0edc-4bf8-a5c6-470abfb532c7" providerId="ADAL" clId="{8E5EF61E-D013-49F9-A6E8-DEF6DADA4250}" dt="2024-09-05T05:56:30.500" v="1085" actId="1076"/>
          <ac:spMkLst>
            <pc:docMk/>
            <pc:sldMk cId="1482589568" sldId="288"/>
            <ac:spMk id="2" creationId="{09FB2EE5-9CE5-CD82-E805-0D793AC8CDBE}"/>
          </ac:spMkLst>
        </pc:spChg>
        <pc:spChg chg="add mod">
          <ac:chgData name="竹内 瑞騎" userId="5af3c2b7-0edc-4bf8-a5c6-470abfb532c7" providerId="ADAL" clId="{8E5EF61E-D013-49F9-A6E8-DEF6DADA4250}" dt="2024-09-05T04:51:33.050" v="1075" actId="1076"/>
          <ac:spMkLst>
            <pc:docMk/>
            <pc:sldMk cId="1482589568" sldId="288"/>
            <ac:spMk id="4" creationId="{CAD6A6AF-39CC-53B6-0F5B-DF64BDBC4C92}"/>
          </ac:spMkLst>
        </pc:spChg>
        <pc:spChg chg="add mod">
          <ac:chgData name="竹内 瑞騎" userId="5af3c2b7-0edc-4bf8-a5c6-470abfb532c7" providerId="ADAL" clId="{8E5EF61E-D013-49F9-A6E8-DEF6DADA4250}" dt="2024-09-05T05:56:25.558" v="1083" actId="571"/>
          <ac:spMkLst>
            <pc:docMk/>
            <pc:sldMk cId="1482589568" sldId="288"/>
            <ac:spMk id="6" creationId="{FCD9D0D8-EE66-C961-4408-D76B6ADA920B}"/>
          </ac:spMkLst>
        </pc:spChg>
        <pc:picChg chg="add del mod">
          <ac:chgData name="竹内 瑞騎" userId="5af3c2b7-0edc-4bf8-a5c6-470abfb532c7" providerId="ADAL" clId="{8E5EF61E-D013-49F9-A6E8-DEF6DADA4250}" dt="2024-09-05T05:56:33.610" v="1086" actId="478"/>
          <ac:picMkLst>
            <pc:docMk/>
            <pc:sldMk cId="1482589568" sldId="288"/>
            <ac:picMk id="5" creationId="{CD369D76-E1B3-0DDD-EDA1-364F65614724}"/>
          </ac:picMkLst>
        </pc:picChg>
        <pc:picChg chg="add mod">
          <ac:chgData name="竹内 瑞騎" userId="5af3c2b7-0edc-4bf8-a5c6-470abfb532c7" providerId="ADAL" clId="{8E5EF61E-D013-49F9-A6E8-DEF6DADA4250}" dt="2024-09-05T05:56:25.558" v="1083" actId="571"/>
          <ac:picMkLst>
            <pc:docMk/>
            <pc:sldMk cId="1482589568" sldId="288"/>
            <ac:picMk id="7" creationId="{3753211B-CD55-FA15-EC86-8421DCA2E35E}"/>
          </ac:picMkLst>
        </pc:picChg>
        <pc:picChg chg="add del mod">
          <ac:chgData name="竹内 瑞騎" userId="5af3c2b7-0edc-4bf8-a5c6-470abfb532c7" providerId="ADAL" clId="{8E5EF61E-D013-49F9-A6E8-DEF6DADA4250}" dt="2024-09-05T05:55:56.795" v="1078" actId="478"/>
          <ac:picMkLst>
            <pc:docMk/>
            <pc:sldMk cId="1482589568" sldId="288"/>
            <ac:picMk id="1026" creationId="{CE3607A7-F5B5-AE1D-721D-289FD04CF411}"/>
          </ac:picMkLst>
        </pc:picChg>
        <pc:picChg chg="add mod">
          <ac:chgData name="竹内 瑞騎" userId="5af3c2b7-0edc-4bf8-a5c6-470abfb532c7" providerId="ADAL" clId="{8E5EF61E-D013-49F9-A6E8-DEF6DADA4250}" dt="2024-09-05T05:56:47.409" v="1090" actId="1076"/>
          <ac:picMkLst>
            <pc:docMk/>
            <pc:sldMk cId="1482589568" sldId="288"/>
            <ac:picMk id="1028" creationId="{189E0AA2-5EBF-73C9-48D4-AC2B808418D5}"/>
          </ac:picMkLst>
        </pc:picChg>
      </pc:sldChg>
      <pc:sldChg chg="modSp del mod">
        <pc:chgData name="竹内 瑞騎" userId="5af3c2b7-0edc-4bf8-a5c6-470abfb532c7" providerId="ADAL" clId="{8E5EF61E-D013-49F9-A6E8-DEF6DADA4250}" dt="2024-09-05T04:11:29.189" v="880" actId="2696"/>
        <pc:sldMkLst>
          <pc:docMk/>
          <pc:sldMk cId="2961430333" sldId="290"/>
        </pc:sldMkLst>
        <pc:spChg chg="mod">
          <ac:chgData name="竹内 瑞騎" userId="5af3c2b7-0edc-4bf8-a5c6-470abfb532c7" providerId="ADAL" clId="{8E5EF61E-D013-49F9-A6E8-DEF6DADA4250}" dt="2024-09-04T06:38:30.975" v="33" actId="20577"/>
          <ac:spMkLst>
            <pc:docMk/>
            <pc:sldMk cId="2961430333" sldId="290"/>
            <ac:spMk id="2" creationId="{CB225D61-3C0F-4B77-84B4-77016EA60770}"/>
          </ac:spMkLst>
        </pc:spChg>
      </pc:sldChg>
      <pc:sldChg chg="modSp new mod">
        <pc:chgData name="竹内 瑞騎" userId="5af3c2b7-0edc-4bf8-a5c6-470abfb532c7" providerId="ADAL" clId="{8E5EF61E-D013-49F9-A6E8-DEF6DADA4250}" dt="2024-09-05T04:11:08.875" v="879" actId="20577"/>
        <pc:sldMkLst>
          <pc:docMk/>
          <pc:sldMk cId="2207543883" sldId="291"/>
        </pc:sldMkLst>
        <pc:spChg chg="mod">
          <ac:chgData name="竹内 瑞騎" userId="5af3c2b7-0edc-4bf8-a5c6-470abfb532c7" providerId="ADAL" clId="{8E5EF61E-D013-49F9-A6E8-DEF6DADA4250}" dt="2024-09-05T04:11:08.875" v="879" actId="20577"/>
          <ac:spMkLst>
            <pc:docMk/>
            <pc:sldMk cId="2207543883" sldId="291"/>
            <ac:spMk id="2" creationId="{502BE4D7-9635-80DA-F561-5146E9C9793A}"/>
          </ac:spMkLst>
        </pc:spChg>
        <pc:spChg chg="mod">
          <ac:chgData name="竹内 瑞騎" userId="5af3c2b7-0edc-4bf8-a5c6-470abfb532c7" providerId="ADAL" clId="{8E5EF61E-D013-49F9-A6E8-DEF6DADA4250}" dt="2024-09-04T06:54:54.453" v="133" actId="20577"/>
          <ac:spMkLst>
            <pc:docMk/>
            <pc:sldMk cId="2207543883" sldId="291"/>
            <ac:spMk id="3" creationId="{8C98F390-2CC4-FC73-ED88-F0A22ABCC3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833" tIns="45917" rIns="91833" bIns="459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833" tIns="45917" rIns="91833" bIns="45917" rtlCol="0"/>
          <a:lstStyle>
            <a:lvl1pPr algn="r">
              <a:defRPr sz="1200"/>
            </a:lvl1pPr>
          </a:lstStyle>
          <a:p>
            <a:fld id="{2921CF1C-BB06-4D6E-A2D2-C1AF93FF203F}" type="datetimeFigureOut">
              <a:rPr kumimoji="1" lang="ja-JP" altLang="en-US" smtClean="0"/>
              <a:t>2024/9/5</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833" tIns="45917" rIns="91833" bIns="459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833" tIns="45917" rIns="91833" bIns="459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833" tIns="45917" rIns="91833" bIns="459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833" tIns="45917" rIns="91833" bIns="45917" rtlCol="0" anchor="b"/>
          <a:lstStyle>
            <a:lvl1pPr algn="r">
              <a:defRPr sz="1200"/>
            </a:lvl1pPr>
          </a:lstStyle>
          <a:p>
            <a:fld id="{E46F7439-D7F9-43E7-A52A-355981EB559B}" type="slidenum">
              <a:rPr kumimoji="1" lang="ja-JP" altLang="en-US" smtClean="0"/>
              <a:t>‹#›</a:t>
            </a:fld>
            <a:endParaRPr kumimoji="1" lang="ja-JP" altLang="en-US"/>
          </a:p>
        </p:txBody>
      </p:sp>
    </p:spTree>
    <p:extLst>
      <p:ext uri="{BB962C8B-B14F-4D97-AF65-F5344CB8AC3E}">
        <p14:creationId xmlns:p14="http://schemas.microsoft.com/office/powerpoint/2010/main" val="38623668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6F7439-D7F9-43E7-A52A-355981EB559B}" type="slidenum">
              <a:rPr kumimoji="1" lang="ja-JP" altLang="en-US" smtClean="0"/>
              <a:t>3</a:t>
            </a:fld>
            <a:endParaRPr kumimoji="1" lang="ja-JP" altLang="en-US"/>
          </a:p>
        </p:txBody>
      </p:sp>
    </p:spTree>
    <p:extLst>
      <p:ext uri="{BB962C8B-B14F-4D97-AF65-F5344CB8AC3E}">
        <p14:creationId xmlns:p14="http://schemas.microsoft.com/office/powerpoint/2010/main" val="354843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6949" y="2412480"/>
            <a:ext cx="11949052" cy="1512169"/>
          </a:xfrm>
        </p:spPr>
        <p:txBody>
          <a:bodyPr>
            <a:noAutofit/>
          </a:bodyPr>
          <a:lstStyle>
            <a:lvl1pPr algn="l">
              <a:defRPr sz="5400" b="1">
                <a:solidFill>
                  <a:schemeClr val="bg1"/>
                </a:solidFill>
                <a:latin typeface="メイリオ" pitchFamily="50" charset="-128"/>
                <a:ea typeface="メイリオ"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746949" y="3924647"/>
            <a:ext cx="11949052" cy="432048"/>
          </a:xfrm>
        </p:spPr>
        <p:txBody>
          <a:bodyPr>
            <a:noAutofit/>
          </a:bodyPr>
          <a:lstStyle>
            <a:lvl1pPr marL="0" indent="0" algn="l">
              <a:buNone/>
              <a:defRPr sz="2400">
                <a:solidFill>
                  <a:schemeClr val="accent4">
                    <a:lumMod val="40000"/>
                    <a:lumOff val="60000"/>
                  </a:schemeClr>
                </a:solidFill>
                <a:latin typeface="メイリオ" pitchFamily="50" charset="-128"/>
                <a:ea typeface="メイリオ" pitchFamily="50" charset="-128"/>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メイリオ" pitchFamily="50" charset="-128"/>
                <a:ea typeface="メイリオ" pitchFamily="50" charset="-128"/>
              </a:defRPr>
            </a:lvl1pPr>
          </a:lstStyle>
          <a:p>
            <a:fld id="{04931351-92F6-47B4-B6FA-08BBE8070DF3}" type="datetimeFigureOut">
              <a:rPr lang="ja-JP" altLang="en-US" smtClean="0"/>
              <a:pPr/>
              <a:t>2024/9/5</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spTree>
    <p:extLst>
      <p:ext uri="{BB962C8B-B14F-4D97-AF65-F5344CB8AC3E}">
        <p14:creationId xmlns:p14="http://schemas.microsoft.com/office/powerpoint/2010/main" val="360060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10270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398501" y="334306"/>
            <a:ext cx="3535777" cy="71131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86507" y="334306"/>
            <a:ext cx="10387946" cy="71131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363037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bg>
      <p:bgPr>
        <a:solidFill>
          <a:schemeClr val="bg1">
            <a:alpha val="81000"/>
          </a:schemeClr>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8" name="テキスト プレースホルダー 2"/>
          <p:cNvSpPr>
            <a:spLocks noGrp="1"/>
          </p:cNvSpPr>
          <p:nvPr>
            <p:ph idx="1"/>
          </p:nvPr>
        </p:nvSpPr>
        <p:spPr>
          <a:xfrm>
            <a:off x="656426" y="1764295"/>
            <a:ext cx="12130098" cy="4824648"/>
          </a:xfrm>
          <a:prstGeom prst="rect">
            <a:avLst/>
          </a:prstGeom>
        </p:spPr>
        <p:txBody>
          <a:bodyPr vert="horz" lIns="104306" tIns="52153" rIns="104306" bIns="52153" rtlCol="0">
            <a:normAutofit/>
          </a:bodyPr>
          <a:lstStyle>
            <a:lvl1pPr>
              <a:defRPr sz="32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プレースホルダー 1"/>
          <p:cNvSpPr>
            <a:spLocks noGrp="1"/>
          </p:cNvSpPr>
          <p:nvPr>
            <p:ph type="title"/>
          </p:nvPr>
        </p:nvSpPr>
        <p:spPr>
          <a:xfrm>
            <a:off x="672148" y="468263"/>
            <a:ext cx="12098655" cy="720080"/>
          </a:xfrm>
          <a:prstGeom prst="rect">
            <a:avLst/>
          </a:prstGeom>
        </p:spPr>
        <p:txBody>
          <a:bodyPr vert="horz" lIns="104306" tIns="52153" rIns="104306" bIns="52153" rtlCol="0" anchor="ctr">
            <a:noAutofit/>
          </a:bodyPr>
          <a:lstStyle>
            <a:lvl1pPr algn="l">
              <a:defRPr sz="4000" b="1"/>
            </a:lvl1pPr>
          </a:lstStyle>
          <a:p>
            <a:r>
              <a:rPr kumimoji="1" lang="ja-JP" altLang="en-US"/>
              <a:t>マスター タイトルの書式設定</a:t>
            </a:r>
          </a:p>
        </p:txBody>
      </p:sp>
      <p:pic>
        <p:nvPicPr>
          <p:cNvPr id="2" name="図 2" descr="C:\Users\PD_Fukasawa\Desktop\Back-03.png"/>
          <p:cNvPicPr>
            <a:picLocks noChangeAspect="1" noChangeArrowheads="1"/>
          </p:cNvPicPr>
          <p:nvPr userDrawn="1"/>
        </p:nvPicPr>
        <p:blipFill>
          <a:blip r:embed="rId2" cstate="print">
            <a:duotone>
              <a:schemeClr val="accent4">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flipH="1">
            <a:off x="1996" y="1"/>
            <a:ext cx="13440955" cy="755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5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正方形/長方形 11"/>
          <p:cNvSpPr/>
          <p:nvPr userDrawn="1"/>
        </p:nvSpPr>
        <p:spPr>
          <a:xfrm>
            <a:off x="656426" y="1814113"/>
            <a:ext cx="12130098" cy="52565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8" name="テキスト プレースホルダー 2"/>
          <p:cNvSpPr>
            <a:spLocks noGrp="1"/>
          </p:cNvSpPr>
          <p:nvPr>
            <p:ph idx="1"/>
          </p:nvPr>
        </p:nvSpPr>
        <p:spPr>
          <a:xfrm>
            <a:off x="927995" y="2030025"/>
            <a:ext cx="11586960" cy="4824648"/>
          </a:xfrm>
          <a:prstGeom prst="rect">
            <a:avLst/>
          </a:prstGeom>
        </p:spPr>
        <p:txBody>
          <a:bodyPr vert="horz" lIns="104306" tIns="52153" rIns="104306" bIns="52153" rtlCol="0">
            <a:normAutofit/>
          </a:bodyPr>
          <a:lstStyle>
            <a:lvl1pPr>
              <a:defRPr sz="32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プレースホルダー 1"/>
          <p:cNvSpPr>
            <a:spLocks noGrp="1"/>
          </p:cNvSpPr>
          <p:nvPr>
            <p:ph type="title"/>
          </p:nvPr>
        </p:nvSpPr>
        <p:spPr>
          <a:xfrm>
            <a:off x="681709" y="252239"/>
            <a:ext cx="10484960" cy="720080"/>
          </a:xfrm>
          <a:prstGeom prst="rect">
            <a:avLst/>
          </a:prstGeom>
        </p:spPr>
        <p:txBody>
          <a:bodyPr vert="horz" lIns="104306" tIns="52153" rIns="104306" bIns="52153" rtlCol="0" anchor="ctr">
            <a:noAutofit/>
          </a:bodyPr>
          <a:lstStyle>
            <a:lvl1pPr algn="l">
              <a:defRPr sz="4000" b="1"/>
            </a:lvl1pPr>
          </a:lstStyle>
          <a:p>
            <a:r>
              <a:rPr kumimoji="1" lang="ja-JP" altLang="en-US"/>
              <a:t>マスター タイトルの書式設定</a:t>
            </a:r>
          </a:p>
        </p:txBody>
      </p:sp>
    </p:spTree>
    <p:extLst>
      <p:ext uri="{BB962C8B-B14F-4D97-AF65-F5344CB8AC3E}">
        <p14:creationId xmlns:p14="http://schemas.microsoft.com/office/powerpoint/2010/main" val="83832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86507" y="1944576"/>
            <a:ext cx="6961860"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972418" y="1944576"/>
            <a:ext cx="6961861"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56248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72148" y="302802"/>
            <a:ext cx="12098655" cy="126021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2148" y="1692534"/>
            <a:ext cx="5939637"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72148" y="2397901"/>
            <a:ext cx="5939637"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828833" y="1692534"/>
            <a:ext cx="5941970"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828833" y="2397901"/>
            <a:ext cx="5941970"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02508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31559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4744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72149" y="301050"/>
            <a:ext cx="4422638" cy="1281214"/>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255820" y="301051"/>
            <a:ext cx="7514983"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72149" y="1582265"/>
            <a:ext cx="4422638"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16749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634912" y="5292885"/>
            <a:ext cx="8065770" cy="624855"/>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2634912" y="675613"/>
            <a:ext cx="806577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634912" y="5917739"/>
            <a:ext cx="806577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2024/9/5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58273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図 2" descr="C:\Users\PD_Fukasawa\Desktop\Back-04.png"/>
          <p:cNvPicPr>
            <a:picLocks noChangeAspect="1" noChangeArrowheads="1"/>
          </p:cNvPicPr>
          <p:nvPr userDrawn="1"/>
        </p:nvPicPr>
        <p:blipFill rotWithShape="1">
          <a:blip r:embed="rId13" cstate="print">
            <a:duotone>
              <a:schemeClr val="accent4">
                <a:shade val="45000"/>
                <a:satMod val="135000"/>
              </a:schemeClr>
              <a:prstClr val="white"/>
            </a:duotone>
            <a:alphaModFix amt="50000"/>
            <a:extLst>
              <a:ext uri="{28A0092B-C50C-407E-A947-70E740481C1C}">
                <a14:useLocalDpi xmlns:a14="http://schemas.microsoft.com/office/drawing/2010/main" val="0"/>
              </a:ext>
            </a:extLst>
          </a:blip>
          <a:srcRect r="1164"/>
          <a:stretch/>
        </p:blipFill>
        <p:spPr bwMode="auto">
          <a:xfrm flipH="1">
            <a:off x="-1" y="-15181"/>
            <a:ext cx="13440954" cy="7559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プレースホルダー 1"/>
          <p:cNvSpPr>
            <a:spLocks noGrp="1"/>
          </p:cNvSpPr>
          <p:nvPr>
            <p:ph type="title"/>
          </p:nvPr>
        </p:nvSpPr>
        <p:spPr>
          <a:xfrm>
            <a:off x="672148" y="302802"/>
            <a:ext cx="12098655" cy="1260211"/>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72148" y="1764295"/>
            <a:ext cx="12098655" cy="4990084"/>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72148" y="7008172"/>
            <a:ext cx="3136689" cy="402567"/>
          </a:xfrm>
          <a:prstGeom prst="rect">
            <a:avLst/>
          </a:prstGeom>
        </p:spPr>
        <p:txBody>
          <a:bodyPr vert="horz" lIns="104306" tIns="52153" rIns="104306" bIns="52153" rtlCol="0" anchor="ctr"/>
          <a:lstStyle>
            <a:lvl1pPr algn="l">
              <a:defRPr sz="1400">
                <a:solidFill>
                  <a:schemeClr val="tx1">
                    <a:tint val="75000"/>
                  </a:schemeClr>
                </a:solidFill>
                <a:latin typeface="メイリオ" pitchFamily="50" charset="-128"/>
                <a:ea typeface="メイリオ" pitchFamily="50" charset="-128"/>
              </a:defRPr>
            </a:lvl1pPr>
          </a:lstStyle>
          <a:p>
            <a:fld id="{04931351-92F6-47B4-B6FA-08BBE8070DF3}" type="datetimeFigureOut">
              <a:rPr lang="ja-JP" altLang="en-US" smtClean="0"/>
              <a:pPr/>
              <a:t>2024/9/5</a:t>
            </a:fld>
            <a:endParaRPr lang="ja-JP" altLang="en-US"/>
          </a:p>
        </p:txBody>
      </p:sp>
      <p:sp>
        <p:nvSpPr>
          <p:cNvPr id="5" name="フッター プレースホルダー 4"/>
          <p:cNvSpPr>
            <a:spLocks noGrp="1"/>
          </p:cNvSpPr>
          <p:nvPr>
            <p:ph type="ftr" sz="quarter" idx="3"/>
          </p:nvPr>
        </p:nvSpPr>
        <p:spPr>
          <a:xfrm>
            <a:off x="4593009" y="7008172"/>
            <a:ext cx="4256934" cy="402567"/>
          </a:xfrm>
          <a:prstGeom prst="rect">
            <a:avLst/>
          </a:prstGeom>
        </p:spPr>
        <p:txBody>
          <a:bodyPr vert="horz" lIns="104306" tIns="52153" rIns="104306" bIns="52153" rtlCol="0" anchor="ctr"/>
          <a:lstStyle>
            <a:lvl1pPr algn="ctr">
              <a:defRPr sz="1400">
                <a:solidFill>
                  <a:schemeClr val="tx1">
                    <a:tint val="75000"/>
                  </a:schemeClr>
                </a:solidFill>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4"/>
          </p:nvPr>
        </p:nvSpPr>
        <p:spPr>
          <a:xfrm>
            <a:off x="9634114" y="7008172"/>
            <a:ext cx="3136689" cy="402567"/>
          </a:xfrm>
          <a:prstGeom prst="rect">
            <a:avLst/>
          </a:prstGeom>
        </p:spPr>
        <p:txBody>
          <a:bodyPr vert="horz" lIns="104306" tIns="52153" rIns="104306" bIns="52153" rtlCol="0" anchor="ctr"/>
          <a:lstStyle>
            <a:lvl1pPr algn="r">
              <a:defRPr sz="1400">
                <a:solidFill>
                  <a:schemeClr val="tx1">
                    <a:tint val="75000"/>
                  </a:schemeClr>
                </a:solidFill>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spTree>
    <p:extLst>
      <p:ext uri="{BB962C8B-B14F-4D97-AF65-F5344CB8AC3E}">
        <p14:creationId xmlns:p14="http://schemas.microsoft.com/office/powerpoint/2010/main" val="95665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ea"/>
          <a:ea typeface="+mj-ea"/>
          <a:cs typeface="Spica Neue Light" panose="02000303000000000000" pitchFamily="2" charset="-128"/>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Spica Neue P Light" panose="02000303000000000000" pitchFamily="2" charset="-128"/>
          <a:ea typeface="Spica Neue P Light" panose="02000303000000000000" pitchFamily="2" charset="-128"/>
          <a:cs typeface="Spica Neue P Light" panose="02000303000000000000" pitchFamily="2" charset="-128"/>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Spica Neue P Light" panose="02000303000000000000" pitchFamily="2" charset="-128"/>
          <a:ea typeface="Spica Neue P Light" panose="02000303000000000000" pitchFamily="2" charset="-128"/>
          <a:cs typeface="Spica Neue P Light" panose="02000303000000000000" pitchFamily="2" charset="-128"/>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Spica Neue P Light" panose="02000303000000000000" pitchFamily="2" charset="-128"/>
          <a:ea typeface="Spica Neue P Light" panose="02000303000000000000" pitchFamily="2" charset="-128"/>
          <a:cs typeface="Spica Neue P Light" panose="02000303000000000000" pitchFamily="2" charset="-128"/>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Spica Neue P Light" panose="02000303000000000000" pitchFamily="2" charset="-128"/>
          <a:ea typeface="Spica Neue P Light" panose="02000303000000000000" pitchFamily="2" charset="-128"/>
          <a:cs typeface="Spica Neue P Light" panose="02000303000000000000" pitchFamily="2" charset="-128"/>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Spica Neue P Light" panose="02000303000000000000" pitchFamily="2" charset="-128"/>
          <a:ea typeface="Spica Neue P Light" panose="02000303000000000000" pitchFamily="2" charset="-128"/>
          <a:cs typeface="Spica Neue P Light" panose="02000303000000000000" pitchFamily="2" charset="-128"/>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orms.office.com/r/nQ0iXsyJB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997B1-038E-4AB1-9840-965DEFC35513}"/>
              </a:ext>
            </a:extLst>
          </p:cNvPr>
          <p:cNvSpPr>
            <a:spLocks noGrp="1"/>
          </p:cNvSpPr>
          <p:nvPr>
            <p:ph type="ctrTitle"/>
          </p:nvPr>
        </p:nvSpPr>
        <p:spPr>
          <a:xfrm>
            <a:off x="1968947" y="2412480"/>
            <a:ext cx="9505056" cy="2209763"/>
          </a:xfrm>
        </p:spPr>
        <p:txBody>
          <a:bodyPr/>
          <a:lstStyle/>
          <a:p>
            <a:pPr algn="ctr"/>
            <a:r>
              <a:rPr kumimoji="1" lang="ja-JP" altLang="en-US" dirty="0">
                <a:solidFill>
                  <a:schemeClr val="bg2">
                    <a:lumMod val="25000"/>
                  </a:schemeClr>
                </a:solidFill>
                <a:latin typeface="+mj-ea"/>
                <a:ea typeface="+mj-ea"/>
              </a:rPr>
              <a:t>地域医療セミナー</a:t>
            </a:r>
            <a:r>
              <a:rPr kumimoji="1" lang="en-US" altLang="ja-JP" dirty="0">
                <a:solidFill>
                  <a:schemeClr val="bg2">
                    <a:lumMod val="25000"/>
                  </a:schemeClr>
                </a:solidFill>
                <a:latin typeface="+mj-ea"/>
                <a:ea typeface="+mj-ea"/>
              </a:rPr>
              <a:t>2024</a:t>
            </a:r>
            <a:br>
              <a:rPr kumimoji="1" lang="en-US" altLang="ja-JP" dirty="0">
                <a:solidFill>
                  <a:schemeClr val="bg2">
                    <a:lumMod val="25000"/>
                  </a:schemeClr>
                </a:solidFill>
                <a:latin typeface="+mj-ea"/>
                <a:ea typeface="+mj-ea"/>
              </a:rPr>
            </a:br>
            <a:r>
              <a:rPr kumimoji="1" lang="ja-JP" altLang="en-US" dirty="0">
                <a:solidFill>
                  <a:schemeClr val="bg2">
                    <a:lumMod val="25000"/>
                  </a:schemeClr>
                </a:solidFill>
                <a:latin typeface="+mj-ea"/>
                <a:ea typeface="+mj-ea"/>
              </a:rPr>
              <a:t>開催のご案内</a:t>
            </a:r>
          </a:p>
        </p:txBody>
      </p:sp>
      <p:sp>
        <p:nvSpPr>
          <p:cNvPr id="3" name="字幕 2">
            <a:extLst>
              <a:ext uri="{FF2B5EF4-FFF2-40B4-BE49-F238E27FC236}">
                <a16:creationId xmlns:a16="http://schemas.microsoft.com/office/drawing/2014/main" id="{BF5CB221-AFF4-4662-96B1-F5DE614A1046}"/>
              </a:ext>
            </a:extLst>
          </p:cNvPr>
          <p:cNvSpPr>
            <a:spLocks noGrp="1"/>
          </p:cNvSpPr>
          <p:nvPr>
            <p:ph type="subTitle" idx="1"/>
          </p:nvPr>
        </p:nvSpPr>
        <p:spPr>
          <a:xfrm>
            <a:off x="1968947" y="5175631"/>
            <a:ext cx="9505056" cy="1054347"/>
          </a:xfrm>
        </p:spPr>
        <p:txBody>
          <a:bodyPr/>
          <a:lstStyle/>
          <a:p>
            <a:pPr algn="ctr"/>
            <a:r>
              <a:rPr lang="ja-JP" altLang="en-US" dirty="0">
                <a:solidFill>
                  <a:schemeClr val="bg2">
                    <a:lumMod val="25000"/>
                  </a:schemeClr>
                </a:solidFill>
                <a:latin typeface="+mn-ea"/>
                <a:ea typeface="+mn-ea"/>
              </a:rPr>
              <a:t>開催日：</a:t>
            </a:r>
            <a:r>
              <a:rPr lang="en-US" altLang="ja-JP" dirty="0">
                <a:solidFill>
                  <a:schemeClr val="bg2">
                    <a:lumMod val="25000"/>
                  </a:schemeClr>
                </a:solidFill>
                <a:latin typeface="+mn-ea"/>
                <a:ea typeface="+mn-ea"/>
              </a:rPr>
              <a:t>11</a:t>
            </a:r>
            <a:r>
              <a:rPr lang="ja-JP" altLang="en-US" dirty="0">
                <a:solidFill>
                  <a:schemeClr val="bg2">
                    <a:lumMod val="25000"/>
                  </a:schemeClr>
                </a:solidFill>
                <a:latin typeface="+mn-ea"/>
                <a:ea typeface="+mn-ea"/>
              </a:rPr>
              <a:t>月</a:t>
            </a:r>
            <a:r>
              <a:rPr lang="en-US" altLang="ja-JP" dirty="0">
                <a:solidFill>
                  <a:schemeClr val="bg2">
                    <a:lumMod val="25000"/>
                  </a:schemeClr>
                </a:solidFill>
                <a:latin typeface="+mn-ea"/>
                <a:ea typeface="+mn-ea"/>
              </a:rPr>
              <a:t>15</a:t>
            </a:r>
            <a:r>
              <a:rPr lang="ja-JP" altLang="en-US" dirty="0">
                <a:solidFill>
                  <a:schemeClr val="bg2">
                    <a:lumMod val="25000"/>
                  </a:schemeClr>
                </a:solidFill>
                <a:latin typeface="+mn-ea"/>
                <a:ea typeface="+mn-ea"/>
              </a:rPr>
              <a:t>日（金）</a:t>
            </a:r>
            <a:r>
              <a:rPr lang="en-US" altLang="ja-JP" dirty="0">
                <a:solidFill>
                  <a:schemeClr val="bg2">
                    <a:lumMod val="25000"/>
                  </a:schemeClr>
                </a:solidFill>
                <a:latin typeface="+mn-ea"/>
                <a:ea typeface="+mn-ea"/>
              </a:rPr>
              <a:t>-</a:t>
            </a:r>
            <a:r>
              <a:rPr lang="ja-JP" altLang="en-US" dirty="0">
                <a:solidFill>
                  <a:schemeClr val="bg2">
                    <a:lumMod val="25000"/>
                  </a:schemeClr>
                </a:solidFill>
                <a:latin typeface="+mn-ea"/>
                <a:ea typeface="+mn-ea"/>
              </a:rPr>
              <a:t>１１月１６日（土）</a:t>
            </a:r>
            <a:endParaRPr lang="en-US" altLang="ja-JP" dirty="0">
              <a:solidFill>
                <a:schemeClr val="bg2">
                  <a:lumMod val="25000"/>
                </a:schemeClr>
              </a:solidFill>
              <a:latin typeface="+mn-ea"/>
              <a:ea typeface="+mn-ea"/>
            </a:endParaRPr>
          </a:p>
          <a:p>
            <a:pPr algn="ctr"/>
            <a:r>
              <a:rPr lang="ja-JP" altLang="en-US" dirty="0">
                <a:solidFill>
                  <a:schemeClr val="bg2">
                    <a:lumMod val="25000"/>
                  </a:schemeClr>
                </a:solidFill>
                <a:latin typeface="+mn-ea"/>
                <a:ea typeface="+mn-ea"/>
              </a:rPr>
              <a:t>主催：地域医療振興協会</a:t>
            </a:r>
            <a:r>
              <a:rPr kumimoji="1" lang="ja-JP" altLang="en-US" dirty="0">
                <a:solidFill>
                  <a:schemeClr val="bg2">
                    <a:lumMod val="25000"/>
                  </a:schemeClr>
                </a:solidFill>
                <a:latin typeface="+mn-ea"/>
                <a:ea typeface="+mn-ea"/>
              </a:rPr>
              <a:t>　</a:t>
            </a:r>
            <a:br>
              <a:rPr kumimoji="1" lang="en-US" altLang="ja-JP" dirty="0">
                <a:solidFill>
                  <a:schemeClr val="bg2">
                    <a:lumMod val="25000"/>
                  </a:schemeClr>
                </a:solidFill>
                <a:latin typeface="+mn-ea"/>
                <a:ea typeface="+mn-ea"/>
              </a:rPr>
            </a:br>
            <a:endParaRPr kumimoji="1" lang="ja-JP" altLang="en-US" dirty="0">
              <a:solidFill>
                <a:schemeClr val="bg2">
                  <a:lumMod val="25000"/>
                </a:schemeClr>
              </a:solidFill>
              <a:latin typeface="+mn-ea"/>
              <a:ea typeface="+mn-ea"/>
            </a:endParaRPr>
          </a:p>
        </p:txBody>
      </p:sp>
    </p:spTree>
    <p:extLst>
      <p:ext uri="{BB962C8B-B14F-4D97-AF65-F5344CB8AC3E}">
        <p14:creationId xmlns:p14="http://schemas.microsoft.com/office/powerpoint/2010/main" val="98248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02BE4D7-9635-80DA-F561-5146E9C9793A}"/>
              </a:ext>
            </a:extLst>
          </p:cNvPr>
          <p:cNvSpPr>
            <a:spLocks noGrp="1"/>
          </p:cNvSpPr>
          <p:nvPr>
            <p:ph idx="1"/>
          </p:nvPr>
        </p:nvSpPr>
        <p:spPr/>
        <p:txBody>
          <a:bodyPr/>
          <a:lstStyle/>
          <a:p>
            <a:pPr marL="0" indent="0">
              <a:buNone/>
            </a:pPr>
            <a:r>
              <a:rPr kumimoji="1" lang="ja-JP" altLang="en-US" dirty="0"/>
              <a:t>設立目的</a:t>
            </a:r>
            <a:endParaRPr kumimoji="1" lang="en-US" altLang="ja-JP" dirty="0"/>
          </a:p>
          <a:p>
            <a:pPr marL="0" indent="0">
              <a:buNone/>
            </a:pPr>
            <a:r>
              <a:rPr kumimoji="1" lang="ja-JP" altLang="en-US" dirty="0"/>
              <a:t>地域医療を支援することで地域の振興を図ること</a:t>
            </a:r>
            <a:endParaRPr kumimoji="1" lang="en-US" altLang="ja-JP" dirty="0"/>
          </a:p>
          <a:p>
            <a:pPr marL="0" indent="0">
              <a:buNone/>
            </a:pPr>
            <a:endParaRPr kumimoji="1" lang="en-US" altLang="ja-JP" dirty="0"/>
          </a:p>
          <a:p>
            <a:pPr marL="0" indent="0">
              <a:buNone/>
            </a:pPr>
            <a:r>
              <a:rPr kumimoji="1" lang="ja-JP" altLang="en-US" dirty="0"/>
              <a:t>私たちにとっての「地域医療」の定義</a:t>
            </a:r>
            <a:endParaRPr kumimoji="1" lang="en-US" altLang="ja-JP" dirty="0"/>
          </a:p>
          <a:p>
            <a:pPr marL="0" indent="0">
              <a:buNone/>
            </a:pPr>
            <a:r>
              <a:rPr kumimoji="1" lang="ja-JP" altLang="en-US" dirty="0"/>
              <a:t>「医療人、住民と行政が三位一体になって、担当する地域の限られた医療資源を最大限有効に活用し、継続的に包括的な医療を計画・実践・評価するプロセス」</a:t>
            </a:r>
          </a:p>
        </p:txBody>
      </p:sp>
      <p:sp>
        <p:nvSpPr>
          <p:cNvPr id="3" name="タイトル 2">
            <a:extLst>
              <a:ext uri="{FF2B5EF4-FFF2-40B4-BE49-F238E27FC236}">
                <a16:creationId xmlns:a16="http://schemas.microsoft.com/office/drawing/2014/main" id="{8C98F390-2CC4-FC73-ED88-F0A22ABCC311}"/>
              </a:ext>
            </a:extLst>
          </p:cNvPr>
          <p:cNvSpPr>
            <a:spLocks noGrp="1"/>
          </p:cNvSpPr>
          <p:nvPr>
            <p:ph type="title"/>
          </p:nvPr>
        </p:nvSpPr>
        <p:spPr/>
        <p:txBody>
          <a:bodyPr/>
          <a:lstStyle/>
          <a:p>
            <a:r>
              <a:rPr kumimoji="1" lang="ja-JP" altLang="en-US" dirty="0"/>
              <a:t>地域医療振興協会とは</a:t>
            </a:r>
          </a:p>
        </p:txBody>
      </p:sp>
    </p:spTree>
    <p:extLst>
      <p:ext uri="{BB962C8B-B14F-4D97-AF65-F5344CB8AC3E}">
        <p14:creationId xmlns:p14="http://schemas.microsoft.com/office/powerpoint/2010/main" val="220754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B225D61-3C0F-4B77-84B4-77016EA60770}"/>
              </a:ext>
            </a:extLst>
          </p:cNvPr>
          <p:cNvSpPr>
            <a:spLocks noGrp="1"/>
          </p:cNvSpPr>
          <p:nvPr>
            <p:ph idx="1"/>
          </p:nvPr>
        </p:nvSpPr>
        <p:spPr>
          <a:xfrm>
            <a:off x="381741" y="1553287"/>
            <a:ext cx="12482004" cy="5895078"/>
          </a:xfrm>
        </p:spPr>
        <p:txBody>
          <a:bodyPr>
            <a:normAutofit/>
          </a:bodyPr>
          <a:lstStyle/>
          <a:p>
            <a:r>
              <a:rPr lang="ja-JP" altLang="en-US"/>
              <a:t>地域医療のエッセンスを学ぶ場として</a:t>
            </a:r>
            <a:endParaRPr lang="en-US" altLang="ja-JP"/>
          </a:p>
          <a:p>
            <a:pPr marL="361950" indent="-361950">
              <a:spcAft>
                <a:spcPts val="1200"/>
              </a:spcAft>
              <a:buNone/>
            </a:pPr>
            <a:r>
              <a:rPr lang="ja-JP" altLang="en-US"/>
              <a:t>　地域の施設とくらしに飛び込んで経験するセミナーです</a:t>
            </a:r>
            <a:endParaRPr lang="en-US" altLang="ja-JP"/>
          </a:p>
          <a:p>
            <a:pPr>
              <a:spcAft>
                <a:spcPts val="1200"/>
              </a:spcAft>
            </a:pPr>
            <a:r>
              <a:rPr lang="ja-JP" altLang="en-US"/>
              <a:t>対象は、初期研修</a:t>
            </a:r>
            <a:r>
              <a:rPr lang="en-US" altLang="ja-JP"/>
              <a:t>1</a:t>
            </a:r>
            <a:r>
              <a:rPr lang="ja-JP" altLang="en-US"/>
              <a:t>年目の希望者</a:t>
            </a:r>
            <a:br>
              <a:rPr lang="en-US" altLang="ja-JP"/>
            </a:br>
            <a:r>
              <a:rPr lang="ja-JP" altLang="en-US"/>
              <a:t>普段病院では知りにくい患者さんの生活や、指導医の姿を見ることができ好評でした。また、普段は合うことができない他施設との研修医と出会えることも魅力の一つです</a:t>
            </a:r>
            <a:endParaRPr lang="en-US" altLang="ja-JP"/>
          </a:p>
        </p:txBody>
      </p:sp>
      <p:sp>
        <p:nvSpPr>
          <p:cNvPr id="3" name="タイトル 2">
            <a:extLst>
              <a:ext uri="{FF2B5EF4-FFF2-40B4-BE49-F238E27FC236}">
                <a16:creationId xmlns:a16="http://schemas.microsoft.com/office/drawing/2014/main" id="{598AB9AA-CE20-429F-8AFB-8196B9E64086}"/>
              </a:ext>
            </a:extLst>
          </p:cNvPr>
          <p:cNvSpPr>
            <a:spLocks noGrp="1"/>
          </p:cNvSpPr>
          <p:nvPr>
            <p:ph type="title"/>
          </p:nvPr>
        </p:nvSpPr>
        <p:spPr/>
        <p:txBody>
          <a:bodyPr/>
          <a:lstStyle/>
          <a:p>
            <a:pPr algn="ctr"/>
            <a:r>
              <a:rPr lang="ja-JP" altLang="en-US"/>
              <a:t>地域医療セミナーとは</a:t>
            </a:r>
            <a:endParaRPr kumimoji="1" lang="ja-JP" altLang="en-US"/>
          </a:p>
        </p:txBody>
      </p:sp>
    </p:spTree>
    <p:extLst>
      <p:ext uri="{BB962C8B-B14F-4D97-AF65-F5344CB8AC3E}">
        <p14:creationId xmlns:p14="http://schemas.microsoft.com/office/powerpoint/2010/main" val="42487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B20C1EFE-8DAD-45E7-BC63-178A84C9682A}"/>
              </a:ext>
            </a:extLst>
          </p:cNvPr>
          <p:cNvSpPr>
            <a:spLocks noGrp="1"/>
          </p:cNvSpPr>
          <p:nvPr>
            <p:ph idx="1"/>
          </p:nvPr>
        </p:nvSpPr>
        <p:spPr>
          <a:xfrm>
            <a:off x="672148" y="1629664"/>
            <a:ext cx="7422371" cy="5107082"/>
          </a:xfrm>
        </p:spPr>
        <p:txBody>
          <a:bodyPr>
            <a:normAutofit/>
          </a:bodyPr>
          <a:lstStyle/>
          <a:p>
            <a:pPr marL="0" indent="0">
              <a:buNone/>
            </a:pPr>
            <a:r>
              <a:rPr lang="ja-JP" altLang="en-US" b="1" dirty="0">
                <a:solidFill>
                  <a:schemeClr val="accent2"/>
                </a:solidFill>
              </a:rPr>
              <a:t>湯沢町保健医療センター</a:t>
            </a:r>
            <a:endParaRPr lang="en-US" altLang="ja-JP" b="1" dirty="0">
              <a:solidFill>
                <a:schemeClr val="accent2"/>
              </a:solidFill>
            </a:endParaRPr>
          </a:p>
          <a:p>
            <a:r>
              <a:rPr lang="ja-JP" altLang="en-US" dirty="0"/>
              <a:t>越後湯沢駅から徒歩</a:t>
            </a:r>
            <a:r>
              <a:rPr lang="en-US" altLang="ja-JP" dirty="0"/>
              <a:t>5</a:t>
            </a:r>
            <a:r>
              <a:rPr lang="ja-JP" altLang="en-US" dirty="0"/>
              <a:t>分</a:t>
            </a:r>
            <a:endParaRPr lang="en-US" altLang="ja-JP" dirty="0"/>
          </a:p>
          <a:p>
            <a:pPr lvl="1"/>
            <a:r>
              <a:rPr lang="ja-JP" altLang="en-US" dirty="0"/>
              <a:t>新潟県の玄関口となってます</a:t>
            </a:r>
            <a:endParaRPr lang="en-US" altLang="ja-JP" dirty="0"/>
          </a:p>
          <a:p>
            <a:r>
              <a:rPr lang="ja-JP" altLang="en-US" dirty="0"/>
              <a:t>指導医は</a:t>
            </a:r>
            <a:r>
              <a:rPr lang="ja-JP" altLang="en-US" dirty="0">
                <a:solidFill>
                  <a:schemeClr val="accent2"/>
                </a:solidFill>
              </a:rPr>
              <a:t>井上陽介</a:t>
            </a:r>
            <a:r>
              <a:rPr lang="ja-JP" altLang="en-US" dirty="0"/>
              <a:t>先生</a:t>
            </a:r>
            <a:endParaRPr lang="en-US" altLang="ja-JP" dirty="0"/>
          </a:p>
          <a:p>
            <a:pPr lvl="1"/>
            <a:r>
              <a:rPr lang="ja-JP" altLang="en-US" dirty="0"/>
              <a:t>家庭医療専門医</a:t>
            </a:r>
            <a:endParaRPr lang="en-US" altLang="ja-JP" dirty="0"/>
          </a:p>
          <a:p>
            <a:pPr lvl="1"/>
            <a:r>
              <a:rPr lang="ja-JP" altLang="en-US" dirty="0"/>
              <a:t>総合診療専門研修プログラム</a:t>
            </a:r>
            <a:endParaRPr lang="en-US" altLang="ja-JP" dirty="0"/>
          </a:p>
          <a:p>
            <a:pPr marL="521528" lvl="1" indent="0">
              <a:buNone/>
            </a:pPr>
            <a:r>
              <a:rPr lang="ja-JP" altLang="en-US" dirty="0"/>
              <a:t>　「地域医療のススメ」全体統括責任者</a:t>
            </a:r>
            <a:endParaRPr lang="en-US" altLang="ja-JP" dirty="0"/>
          </a:p>
          <a:p>
            <a:r>
              <a:rPr lang="ja-JP" altLang="en-US" dirty="0"/>
              <a:t>内容は</a:t>
            </a:r>
            <a:r>
              <a:rPr lang="ja-JP" altLang="en-US" b="1" dirty="0">
                <a:solidFill>
                  <a:schemeClr val="accent2"/>
                </a:solidFill>
              </a:rPr>
              <a:t>地域散策・患者宅訪問</a:t>
            </a:r>
            <a:endParaRPr lang="en-US" altLang="ja-JP" b="1" dirty="0">
              <a:solidFill>
                <a:schemeClr val="accent2"/>
              </a:solidFill>
            </a:endParaRPr>
          </a:p>
          <a:p>
            <a:pPr lvl="1"/>
            <a:r>
              <a:rPr lang="ja-JP" altLang="en-US" dirty="0"/>
              <a:t>診察室を離れ、</a:t>
            </a:r>
            <a:r>
              <a:rPr lang="ja-JP" altLang="en-US" b="1" dirty="0">
                <a:solidFill>
                  <a:schemeClr val="tx2"/>
                </a:solidFill>
              </a:rPr>
              <a:t>患者さんがどのように暮らしているかを直に知る</a:t>
            </a:r>
            <a:r>
              <a:rPr lang="ja-JP" altLang="en-US" dirty="0"/>
              <a:t>、めったにない機会です</a:t>
            </a:r>
            <a:endParaRPr lang="en-US" altLang="ja-JP" dirty="0"/>
          </a:p>
        </p:txBody>
      </p:sp>
      <p:sp>
        <p:nvSpPr>
          <p:cNvPr id="3" name="タイトル 2">
            <a:extLst>
              <a:ext uri="{FF2B5EF4-FFF2-40B4-BE49-F238E27FC236}">
                <a16:creationId xmlns:a16="http://schemas.microsoft.com/office/drawing/2014/main" id="{4754954F-DB73-4C1E-A20F-39EE8CA712F1}"/>
              </a:ext>
            </a:extLst>
          </p:cNvPr>
          <p:cNvSpPr>
            <a:spLocks noGrp="1"/>
          </p:cNvSpPr>
          <p:nvPr>
            <p:ph type="title"/>
          </p:nvPr>
        </p:nvSpPr>
        <p:spPr/>
        <p:txBody>
          <a:bodyPr/>
          <a:lstStyle/>
          <a:p>
            <a:pPr algn="ctr"/>
            <a:r>
              <a:rPr kumimoji="1" lang="en-US" altLang="ja-JP" dirty="0"/>
              <a:t>2024</a:t>
            </a:r>
            <a:r>
              <a:rPr kumimoji="1" lang="ja-JP" altLang="en-US" dirty="0"/>
              <a:t>地域医療セミナー</a:t>
            </a:r>
            <a:r>
              <a:rPr kumimoji="1" lang="en-US" altLang="ja-JP" dirty="0"/>
              <a:t>in</a:t>
            </a:r>
            <a:r>
              <a:rPr kumimoji="1" lang="ja-JP" altLang="en-US" dirty="0"/>
              <a:t>湯沢</a:t>
            </a:r>
          </a:p>
        </p:txBody>
      </p:sp>
      <p:pic>
        <p:nvPicPr>
          <p:cNvPr id="5" name="図 4">
            <a:extLst>
              <a:ext uri="{FF2B5EF4-FFF2-40B4-BE49-F238E27FC236}">
                <a16:creationId xmlns:a16="http://schemas.microsoft.com/office/drawing/2014/main" id="{7BE7AB76-0C6C-82D7-1103-1E6F203286B1}"/>
              </a:ext>
            </a:extLst>
          </p:cNvPr>
          <p:cNvPicPr>
            <a:picLocks noChangeAspect="1"/>
          </p:cNvPicPr>
          <p:nvPr/>
        </p:nvPicPr>
        <p:blipFill>
          <a:blip r:embed="rId2"/>
          <a:stretch>
            <a:fillRect/>
          </a:stretch>
        </p:blipFill>
        <p:spPr>
          <a:xfrm>
            <a:off x="5937678" y="2302481"/>
            <a:ext cx="1567594" cy="1705912"/>
          </a:xfrm>
          <a:prstGeom prst="rect">
            <a:avLst/>
          </a:prstGeom>
        </p:spPr>
      </p:pic>
      <p:pic>
        <p:nvPicPr>
          <p:cNvPr id="8" name="図 7">
            <a:extLst>
              <a:ext uri="{FF2B5EF4-FFF2-40B4-BE49-F238E27FC236}">
                <a16:creationId xmlns:a16="http://schemas.microsoft.com/office/drawing/2014/main" id="{91BF18E1-519B-F769-3E7F-1B2A00634BDA}"/>
              </a:ext>
            </a:extLst>
          </p:cNvPr>
          <p:cNvPicPr>
            <a:picLocks noChangeAspect="1"/>
          </p:cNvPicPr>
          <p:nvPr/>
        </p:nvPicPr>
        <p:blipFill>
          <a:blip r:embed="rId3"/>
          <a:stretch>
            <a:fillRect/>
          </a:stretch>
        </p:blipFill>
        <p:spPr>
          <a:xfrm>
            <a:off x="8539746" y="4609341"/>
            <a:ext cx="4808236" cy="2951922"/>
          </a:xfrm>
          <a:prstGeom prst="rect">
            <a:avLst/>
          </a:prstGeom>
        </p:spPr>
      </p:pic>
      <p:pic>
        <p:nvPicPr>
          <p:cNvPr id="10" name="図 9" descr="屋外, 建物, 道路, 跡 が含まれている画像&#10;&#10;自動的に生成された説明">
            <a:extLst>
              <a:ext uri="{FF2B5EF4-FFF2-40B4-BE49-F238E27FC236}">
                <a16:creationId xmlns:a16="http://schemas.microsoft.com/office/drawing/2014/main" id="{6F67E668-6531-D615-202E-944107647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746" y="1281110"/>
            <a:ext cx="4808236" cy="3092457"/>
          </a:xfrm>
          <a:prstGeom prst="rect">
            <a:avLst/>
          </a:prstGeom>
        </p:spPr>
      </p:pic>
    </p:spTree>
    <p:extLst>
      <p:ext uri="{BB962C8B-B14F-4D97-AF65-F5344CB8AC3E}">
        <p14:creationId xmlns:p14="http://schemas.microsoft.com/office/powerpoint/2010/main" val="234494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C09A54-F71A-E69E-B837-0EA5E419545D}"/>
              </a:ext>
            </a:extLst>
          </p:cNvPr>
          <p:cNvSpPr>
            <a:spLocks noGrp="1"/>
          </p:cNvSpPr>
          <p:nvPr>
            <p:ph type="title"/>
          </p:nvPr>
        </p:nvSpPr>
        <p:spPr>
          <a:xfrm>
            <a:off x="672148" y="468263"/>
            <a:ext cx="7233361" cy="720080"/>
          </a:xfrm>
        </p:spPr>
        <p:txBody>
          <a:bodyPr/>
          <a:lstStyle/>
          <a:p>
            <a:r>
              <a:rPr kumimoji="1" lang="ja-JP" altLang="en-US" b="0" dirty="0"/>
              <a:t>過去の参加者の声</a:t>
            </a:r>
          </a:p>
        </p:txBody>
      </p:sp>
      <p:sp>
        <p:nvSpPr>
          <p:cNvPr id="6" name="テキスト ボックス 5">
            <a:extLst>
              <a:ext uri="{FF2B5EF4-FFF2-40B4-BE49-F238E27FC236}">
                <a16:creationId xmlns:a16="http://schemas.microsoft.com/office/drawing/2014/main" id="{08CE30E2-5786-D740-5837-311E60162DAD}"/>
              </a:ext>
            </a:extLst>
          </p:cNvPr>
          <p:cNvSpPr txBox="1"/>
          <p:nvPr/>
        </p:nvSpPr>
        <p:spPr>
          <a:xfrm>
            <a:off x="266219" y="1851950"/>
            <a:ext cx="8148575" cy="5016758"/>
          </a:xfrm>
          <a:prstGeom prst="rect">
            <a:avLst/>
          </a:prstGeom>
          <a:noFill/>
        </p:spPr>
        <p:txBody>
          <a:bodyPr wrap="square" rtlCol="0">
            <a:spAutoFit/>
          </a:bodyPr>
          <a:lstStyle/>
          <a:p>
            <a:pPr marL="342900" indent="-342900">
              <a:buFont typeface="Arial" panose="020B0604020202020204" pitchFamily="34" charset="0"/>
              <a:buChar char="•"/>
            </a:pPr>
            <a:r>
              <a:rPr lang="ja-JP" altLang="en-US" sz="3200" b="0" i="0" dirty="0">
                <a:effectLst/>
                <a:highlight>
                  <a:srgbClr val="F5F5F5"/>
                </a:highlight>
                <a:latin typeface="SF Pro Text"/>
              </a:rPr>
              <a:t>グループワーク等で</a:t>
            </a:r>
            <a:r>
              <a:rPr lang="ja-JP" altLang="en-US" sz="3200" b="0" i="0" dirty="0">
                <a:solidFill>
                  <a:schemeClr val="accent2"/>
                </a:solidFill>
                <a:effectLst/>
                <a:highlight>
                  <a:srgbClr val="F5F5F5"/>
                </a:highlight>
                <a:latin typeface="SF Pro Text"/>
              </a:rPr>
              <a:t>交友関係を広げられること</a:t>
            </a:r>
            <a:r>
              <a:rPr lang="ja-JP" altLang="en-US" sz="3200" b="0" i="0" dirty="0">
                <a:effectLst/>
                <a:highlight>
                  <a:srgbClr val="F5F5F5"/>
                </a:highlight>
                <a:latin typeface="SF Pro Text"/>
              </a:rPr>
              <a:t>が利点だと思いました</a:t>
            </a:r>
            <a:endParaRPr lang="en-US" altLang="ja-JP" sz="3200" b="0" i="0" dirty="0">
              <a:effectLst/>
              <a:highlight>
                <a:srgbClr val="F5F5F5"/>
              </a:highlight>
              <a:latin typeface="SF Pro Text"/>
            </a:endParaRPr>
          </a:p>
          <a:p>
            <a:pPr marL="342900" indent="-342900">
              <a:buFont typeface="Arial" panose="020B0604020202020204" pitchFamily="34" charset="0"/>
              <a:buChar char="•"/>
            </a:pPr>
            <a:r>
              <a:rPr lang="ja-JP" altLang="en-US" sz="3200" b="0" i="0" dirty="0">
                <a:effectLst/>
                <a:highlight>
                  <a:srgbClr val="F5F5F5"/>
                </a:highlight>
                <a:latin typeface="SF Pro Text"/>
              </a:rPr>
              <a:t>患者さんの自宅で雑談しながら色々なことを聞けたことが良かったです</a:t>
            </a:r>
            <a:endParaRPr lang="en-US" altLang="ja-JP" sz="3200" b="0" i="0" dirty="0">
              <a:effectLst/>
              <a:highlight>
                <a:srgbClr val="F5F5F5"/>
              </a:highlight>
              <a:latin typeface="SF Pro Text"/>
            </a:endParaRPr>
          </a:p>
          <a:p>
            <a:pPr marL="342900" indent="-342900">
              <a:buFont typeface="Arial" panose="020B0604020202020204" pitchFamily="34" charset="0"/>
              <a:buChar char="•"/>
            </a:pPr>
            <a:r>
              <a:rPr lang="ja-JP" altLang="en-US" sz="3200" b="0" i="0" dirty="0">
                <a:effectLst/>
                <a:highlight>
                  <a:srgbClr val="F5F5F5"/>
                </a:highlight>
                <a:latin typeface="SF Pro Text"/>
              </a:rPr>
              <a:t>普段退院後のフォローをする機会がすくないので、今回患者さんの家庭を訪問して、とても勉強になりました</a:t>
            </a:r>
            <a:endParaRPr lang="en-US" altLang="ja-JP" sz="3200" b="0" i="0" dirty="0">
              <a:effectLst/>
              <a:highlight>
                <a:srgbClr val="F5F5F5"/>
              </a:highlight>
              <a:latin typeface="SF Pro Text"/>
            </a:endParaRPr>
          </a:p>
          <a:p>
            <a:pPr marL="342900" indent="-342900">
              <a:buFont typeface="Arial" panose="020B0604020202020204" pitchFamily="34" charset="0"/>
              <a:buChar char="•"/>
            </a:pPr>
            <a:r>
              <a:rPr lang="ja-JP" altLang="en-US" sz="3200" b="0" i="0">
                <a:effectLst/>
                <a:highlight>
                  <a:srgbClr val="F5F5F5"/>
                </a:highlight>
                <a:latin typeface="SF Pro Text"/>
              </a:rPr>
              <a:t>介護度など</a:t>
            </a:r>
            <a:r>
              <a:rPr lang="ja-JP" altLang="en-US" sz="3200" b="0" i="0">
                <a:solidFill>
                  <a:schemeClr val="accent2"/>
                </a:solidFill>
                <a:effectLst/>
                <a:highlight>
                  <a:srgbClr val="F5F5F5"/>
                </a:highlight>
                <a:latin typeface="SF Pro Text"/>
              </a:rPr>
              <a:t>カルテの印象と実際は結構違っていて</a:t>
            </a:r>
            <a:r>
              <a:rPr lang="ja-JP" altLang="en-US" sz="3200" b="0" i="0">
                <a:effectLst/>
                <a:highlight>
                  <a:srgbClr val="F5F5F5"/>
                </a:highlight>
                <a:latin typeface="SF Pro Text"/>
              </a:rPr>
              <a:t>、実際に見ることの大切さを痛感しました</a:t>
            </a:r>
            <a:endParaRPr lang="en-US" altLang="ja-JP" sz="4000" b="0" i="0">
              <a:effectLst/>
              <a:highlight>
                <a:srgbClr val="F5F5F5"/>
              </a:highlight>
              <a:latin typeface="SF Pro Text"/>
            </a:endParaRPr>
          </a:p>
        </p:txBody>
      </p:sp>
      <p:pic>
        <p:nvPicPr>
          <p:cNvPr id="8" name="図 7" descr="部屋の中にいる人々&#10;&#10;自動的に生成された説明">
            <a:extLst>
              <a:ext uri="{FF2B5EF4-FFF2-40B4-BE49-F238E27FC236}">
                <a16:creationId xmlns:a16="http://schemas.microsoft.com/office/drawing/2014/main" id="{D7211DDC-1DC2-A38C-5157-2A25C4DDD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24" y="328814"/>
            <a:ext cx="4870502" cy="3652877"/>
          </a:xfrm>
          <a:prstGeom prst="rect">
            <a:avLst/>
          </a:prstGeom>
        </p:spPr>
      </p:pic>
      <p:sp>
        <p:nvSpPr>
          <p:cNvPr id="2" name="テキスト ボックス 1">
            <a:extLst>
              <a:ext uri="{FF2B5EF4-FFF2-40B4-BE49-F238E27FC236}">
                <a16:creationId xmlns:a16="http://schemas.microsoft.com/office/drawing/2014/main" id="{3C448A5D-C489-23FE-51F6-8EBCDE648754}"/>
              </a:ext>
            </a:extLst>
          </p:cNvPr>
          <p:cNvSpPr txBox="1"/>
          <p:nvPr/>
        </p:nvSpPr>
        <p:spPr>
          <a:xfrm>
            <a:off x="8713693" y="4081864"/>
            <a:ext cx="4303059" cy="415498"/>
          </a:xfrm>
          <a:prstGeom prst="rect">
            <a:avLst/>
          </a:prstGeom>
          <a:noFill/>
        </p:spPr>
        <p:txBody>
          <a:bodyPr wrap="square" rtlCol="0">
            <a:spAutoFit/>
          </a:bodyPr>
          <a:lstStyle/>
          <a:p>
            <a:pPr algn="ctr"/>
            <a:r>
              <a:rPr kumimoji="1" lang="ja-JP" altLang="en-US" dirty="0"/>
              <a:t>奈良市立都祁診療所</a:t>
            </a:r>
          </a:p>
        </p:txBody>
      </p:sp>
    </p:spTree>
    <p:extLst>
      <p:ext uri="{BB962C8B-B14F-4D97-AF65-F5344CB8AC3E}">
        <p14:creationId xmlns:p14="http://schemas.microsoft.com/office/powerpoint/2010/main" val="140208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9FB2EE5-9CE5-CD82-E805-0D793AC8CDBE}"/>
              </a:ext>
            </a:extLst>
          </p:cNvPr>
          <p:cNvSpPr>
            <a:spLocks noGrp="1"/>
          </p:cNvSpPr>
          <p:nvPr>
            <p:ph idx="1"/>
          </p:nvPr>
        </p:nvSpPr>
        <p:spPr>
          <a:xfrm>
            <a:off x="656425" y="1518082"/>
            <a:ext cx="12544669" cy="5353235"/>
          </a:xfrm>
        </p:spPr>
        <p:txBody>
          <a:bodyPr>
            <a:normAutofit/>
          </a:bodyPr>
          <a:lstStyle/>
          <a:p>
            <a:r>
              <a:rPr lang="ja-JP" altLang="en-US" dirty="0"/>
              <a:t>下記の</a:t>
            </a:r>
            <a:r>
              <a:rPr lang="en-US" altLang="ja-JP" dirty="0"/>
              <a:t>Forms</a:t>
            </a:r>
            <a:r>
              <a:rPr lang="ja-JP" altLang="en-US" dirty="0"/>
              <a:t>にお申し込みください</a:t>
            </a:r>
            <a:endParaRPr lang="en-US" altLang="ja-JP" dirty="0"/>
          </a:p>
          <a:p>
            <a:pPr marL="0" indent="0">
              <a:buNone/>
            </a:pPr>
            <a:r>
              <a:rPr lang="ja-JP" altLang="en-US" dirty="0"/>
              <a:t>　</a:t>
            </a:r>
            <a:r>
              <a:rPr lang="en-US" altLang="ja-JP" dirty="0">
                <a:hlinkClick r:id="rId2"/>
              </a:rPr>
              <a:t>https://forms.office.com/r/nQ0iXsyJB8</a:t>
            </a:r>
            <a:endParaRPr lang="en-US" altLang="ja-JP" dirty="0"/>
          </a:p>
          <a:p>
            <a:pPr marL="0" indent="0">
              <a:buNone/>
            </a:pPr>
            <a:endParaRPr lang="en-US" altLang="ja-JP" dirty="0"/>
          </a:p>
          <a:p>
            <a:r>
              <a:rPr lang="ja-JP" altLang="en-US" dirty="0"/>
              <a:t>申込に際し疑問や気になることがあればお気軽にお問い合わせ下さい</a:t>
            </a:r>
            <a:endParaRPr lang="en-US" altLang="ja-JP" dirty="0"/>
          </a:p>
          <a:p>
            <a:pPr marL="521528" lvl="1" indent="0">
              <a:buNone/>
            </a:pPr>
            <a:r>
              <a:rPr lang="ja-JP" altLang="en-US" dirty="0"/>
              <a:t>連絡先：地域医療振興協会 事務局 アカデミー事務部　嶋名・竹内　</a:t>
            </a:r>
            <a:endParaRPr lang="en-US" altLang="ja-JP" dirty="0"/>
          </a:p>
          <a:p>
            <a:pPr marL="521528" lvl="1" indent="0">
              <a:buNone/>
            </a:pPr>
            <a:r>
              <a:rPr lang="ja-JP" altLang="en-US" dirty="0"/>
              <a:t>メールアドレス：</a:t>
            </a:r>
            <a:r>
              <a:rPr lang="en-US" altLang="ja-JP" dirty="0"/>
              <a:t>kenshu-jimu@jadecom.jp</a:t>
            </a:r>
          </a:p>
          <a:p>
            <a:pPr marL="0" indent="0">
              <a:buNone/>
            </a:pPr>
            <a:r>
              <a:rPr lang="ja-JP" altLang="en-US" b="1" dirty="0">
                <a:solidFill>
                  <a:srgbClr val="F719B2"/>
                </a:solidFill>
              </a:rPr>
              <a:t>申込締切：</a:t>
            </a:r>
            <a:r>
              <a:rPr lang="en-US" altLang="ja-JP" b="1" dirty="0">
                <a:solidFill>
                  <a:srgbClr val="F719B2"/>
                </a:solidFill>
              </a:rPr>
              <a:t>10</a:t>
            </a:r>
            <a:r>
              <a:rPr lang="ja-JP" altLang="en-US" b="1" dirty="0">
                <a:solidFill>
                  <a:srgbClr val="F719B2"/>
                </a:solidFill>
              </a:rPr>
              <a:t>月</a:t>
            </a:r>
            <a:r>
              <a:rPr lang="en-US" altLang="ja-JP" b="1" dirty="0">
                <a:solidFill>
                  <a:srgbClr val="F719B2"/>
                </a:solidFill>
              </a:rPr>
              <a:t>17</a:t>
            </a:r>
            <a:r>
              <a:rPr lang="ja-JP" altLang="en-US" b="1" dirty="0">
                <a:solidFill>
                  <a:srgbClr val="F719B2"/>
                </a:solidFill>
              </a:rPr>
              <a:t>日（木）</a:t>
            </a:r>
            <a:endParaRPr lang="en-US" altLang="ja-JP" b="1" dirty="0">
              <a:solidFill>
                <a:srgbClr val="F719B2"/>
              </a:solidFill>
            </a:endParaRPr>
          </a:p>
        </p:txBody>
      </p:sp>
      <p:sp>
        <p:nvSpPr>
          <p:cNvPr id="3" name="タイトル 2">
            <a:extLst>
              <a:ext uri="{FF2B5EF4-FFF2-40B4-BE49-F238E27FC236}">
                <a16:creationId xmlns:a16="http://schemas.microsoft.com/office/drawing/2014/main" id="{F8DDBD67-1936-AB7C-FB66-C3F9A2335528}"/>
              </a:ext>
            </a:extLst>
          </p:cNvPr>
          <p:cNvSpPr>
            <a:spLocks noGrp="1"/>
          </p:cNvSpPr>
          <p:nvPr>
            <p:ph type="title"/>
          </p:nvPr>
        </p:nvSpPr>
        <p:spPr/>
        <p:txBody>
          <a:bodyPr/>
          <a:lstStyle/>
          <a:p>
            <a:r>
              <a:rPr kumimoji="1" lang="ja-JP" altLang="en-US"/>
              <a:t>応募方法</a:t>
            </a:r>
          </a:p>
        </p:txBody>
      </p:sp>
      <p:sp>
        <p:nvSpPr>
          <p:cNvPr id="4" name="テキスト ボックス 3">
            <a:extLst>
              <a:ext uri="{FF2B5EF4-FFF2-40B4-BE49-F238E27FC236}">
                <a16:creationId xmlns:a16="http://schemas.microsoft.com/office/drawing/2014/main" id="{CAD6A6AF-39CC-53B6-0F5B-DF64BDBC4C92}"/>
              </a:ext>
            </a:extLst>
          </p:cNvPr>
          <p:cNvSpPr txBox="1"/>
          <p:nvPr/>
        </p:nvSpPr>
        <p:spPr>
          <a:xfrm>
            <a:off x="6997140" y="6640144"/>
            <a:ext cx="3428374" cy="415498"/>
          </a:xfrm>
          <a:prstGeom prst="rect">
            <a:avLst/>
          </a:prstGeom>
          <a:noFill/>
        </p:spPr>
        <p:txBody>
          <a:bodyPr wrap="square" rtlCol="0">
            <a:spAutoFit/>
          </a:bodyPr>
          <a:lstStyle/>
          <a:p>
            <a:r>
              <a:rPr kumimoji="1" lang="ja-JP" altLang="en-US" dirty="0"/>
              <a:t>参加申し込み用</a:t>
            </a:r>
            <a:r>
              <a:rPr kumimoji="1" lang="en-US" altLang="ja-JP" dirty="0"/>
              <a:t>QR</a:t>
            </a:r>
            <a:r>
              <a:rPr kumimoji="1" lang="ja-JP" altLang="en-US" dirty="0"/>
              <a:t>コード</a:t>
            </a:r>
          </a:p>
        </p:txBody>
      </p:sp>
      <p:pic>
        <p:nvPicPr>
          <p:cNvPr id="1028" name="Picture 4">
            <a:extLst>
              <a:ext uri="{FF2B5EF4-FFF2-40B4-BE49-F238E27FC236}">
                <a16:creationId xmlns:a16="http://schemas.microsoft.com/office/drawing/2014/main" id="{189E0AA2-5EBF-73C9-48D4-AC2B80841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329" y="4984148"/>
            <a:ext cx="1655996" cy="16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89568"/>
      </p:ext>
    </p:extLst>
  </p:cSld>
  <p:clrMapOvr>
    <a:masterClrMapping/>
  </p:clrMapOvr>
</p:sld>
</file>

<file path=ppt/theme/theme1.xml><?xml version="1.0" encoding="utf-8"?>
<a:theme xmlns:a="http://schemas.openxmlformats.org/drawingml/2006/main" name="Office ​​テーマ">
  <a:themeElements>
    <a:clrScheme name="プッシュピン">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p_014.potx" id="{E745886C-93BB-46C2-A52C-FE925A475987}" vid="{F205CAC5-E3A5-430D-AE9E-16FE337F4221}"/>
    </a:ext>
  </a:extLst>
</a:theme>
</file>

<file path=ppt/theme/theme2.xml><?xml version="1.0" encoding="utf-8"?>
<a:theme xmlns:a="http://schemas.openxmlformats.org/drawingml/2006/main" name="Office テーマ">
  <a:themeElements>
    <a:clrScheme name="ユーザー定義 1">
      <a:dk1>
        <a:srgbClr val="323232"/>
      </a:dk1>
      <a:lt1>
        <a:sysClr val="window" lastClr="FFFFFF"/>
      </a:lt1>
      <a:dk2>
        <a:srgbClr val="505050"/>
      </a:dk2>
      <a:lt2>
        <a:srgbClr val="E7E6E6"/>
      </a:lt2>
      <a:accent1>
        <a:srgbClr val="30A3B3"/>
      </a:accent1>
      <a:accent2>
        <a:srgbClr val="CC6B9C"/>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Spica Neue Light"/>
        <a:ea typeface="Spica Neue P Light"/>
        <a:cs typeface=""/>
      </a:majorFont>
      <a:minorFont>
        <a:latin typeface="Spica Neue"/>
        <a:ea typeface="Spica Neue 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FB56616F4023845BFD8BAF45A08F264" ma:contentTypeVersion="18" ma:contentTypeDescription="新しいドキュメントを作成します。" ma:contentTypeScope="" ma:versionID="f093f8494629f4750875cdb34ac75acb">
  <xsd:schema xmlns:xsd="http://www.w3.org/2001/XMLSchema" xmlns:xs="http://www.w3.org/2001/XMLSchema" xmlns:p="http://schemas.microsoft.com/office/2006/metadata/properties" xmlns:ns2="4c0642f1-b972-4fde-8547-b1d020e2ab18" xmlns:ns3="ba502897-5f75-4994-bb03-98bf20d6da8b" targetNamespace="http://schemas.microsoft.com/office/2006/metadata/properties" ma:root="true" ma:fieldsID="a5c88d0a294fa1df1d58c462d9bfa28e" ns2:_="" ns3:_="">
    <xsd:import namespace="4c0642f1-b972-4fde-8547-b1d020e2ab18"/>
    <xsd:import namespace="ba502897-5f75-4994-bb03-98bf20d6da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642f1-b972-4fde-8547-b1d020e2ab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247124e9-f595-4e55-817c-4dc10eb193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502897-5f75-4994-bb03-98bf20d6da8b"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fbe9cf08-2557-4cef-bac2-df2888a74a5a}" ma:internalName="TaxCatchAll" ma:showField="CatchAllData" ma:web="ba502897-5f75-4994-bb03-98bf20d6da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0642f1-b972-4fde-8547-b1d020e2ab18">
      <Terms xmlns="http://schemas.microsoft.com/office/infopath/2007/PartnerControls"/>
    </lcf76f155ced4ddcb4097134ff3c332f>
    <TaxCatchAll xmlns="ba502897-5f75-4994-bb03-98bf20d6da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2FD27B-FBF7-4DD0-B4B9-C68492B27A85}">
  <ds:schemaRefs>
    <ds:schemaRef ds:uri="4c0642f1-b972-4fde-8547-b1d020e2ab18"/>
    <ds:schemaRef ds:uri="ba502897-5f75-4994-bb03-98bf20d6da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2FC487F-3D07-4AAC-8FD0-4D1E0E68A9B7}">
  <ds:schemaRefs>
    <ds:schemaRef ds:uri="4c0642f1-b972-4fde-8547-b1d020e2ab18"/>
    <ds:schemaRef ds:uri="ba502897-5f75-4994-bb03-98bf20d6da8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9ECD1E-8624-4736-9FDA-A0F16B20C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テーマ1</Template>
  <TotalTime>75</TotalTime>
  <Words>407</Words>
  <Application>Microsoft Office PowerPoint</Application>
  <PresentationFormat>ユーザー設定</PresentationFormat>
  <Paragraphs>39</Paragraphs>
  <Slides>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6</vt:i4>
      </vt:variant>
    </vt:vector>
  </HeadingPairs>
  <TitlesOfParts>
    <vt:vector size="13" baseType="lpstr">
      <vt:lpstr>BIZ UDPゴシック</vt:lpstr>
      <vt:lpstr>SF Pro Text</vt:lpstr>
      <vt:lpstr>Spica Neue</vt:lpstr>
      <vt:lpstr>Spica Neue P Light</vt:lpstr>
      <vt:lpstr>メイリオ</vt:lpstr>
      <vt:lpstr>Arial</vt:lpstr>
      <vt:lpstr>Office ​​テーマ</vt:lpstr>
      <vt:lpstr>地域医療セミナー2024 開催のご案内</vt:lpstr>
      <vt:lpstr>地域医療振興協会とは</vt:lpstr>
      <vt:lpstr>地域医療セミナーとは</vt:lpstr>
      <vt:lpstr>2024地域医療セミナーin湯沢</vt:lpstr>
      <vt:lpstr>過去の参加者の声</vt:lpstr>
      <vt:lpstr>応募方法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地域医療セミナー2020　案</dc:title>
  <dc:creator>中島 弘隆</dc:creator>
  <cp:lastModifiedBy>竹内 瑞騎</cp:lastModifiedBy>
  <cp:revision>1</cp:revision>
  <cp:lastPrinted>2021-07-09T02:54:55Z</cp:lastPrinted>
  <dcterms:created xsi:type="dcterms:W3CDTF">2020-07-22T02:33:44Z</dcterms:created>
  <dcterms:modified xsi:type="dcterms:W3CDTF">2024-09-05T05:56:48Z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0x010100BFB56616F4023845BFD8BAF45A08F264</vt:lpwstr>
  </property>
  <property fmtid="{D5CDD505-2E9C-101B-9397-08002B2CF9AE}" pid="3" name="MediaServiceImageTags">
    <vt:lpwstr/>
  </property>
</Properties>
</file>